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403" r:id="rId2"/>
    <p:sldId id="256" r:id="rId3"/>
    <p:sldId id="257" r:id="rId4"/>
    <p:sldId id="258" r:id="rId5"/>
    <p:sldId id="405" r:id="rId6"/>
    <p:sldId id="320" r:id="rId7"/>
    <p:sldId id="259" r:id="rId8"/>
    <p:sldId id="400" r:id="rId9"/>
    <p:sldId id="321" r:id="rId10"/>
    <p:sldId id="322" r:id="rId11"/>
    <p:sldId id="293" r:id="rId12"/>
    <p:sldId id="323" r:id="rId13"/>
    <p:sldId id="324" r:id="rId14"/>
    <p:sldId id="326" r:id="rId15"/>
    <p:sldId id="327" r:id="rId16"/>
    <p:sldId id="395" r:id="rId17"/>
    <p:sldId id="393" r:id="rId18"/>
    <p:sldId id="303" r:id="rId19"/>
    <p:sldId id="402" r:id="rId20"/>
    <p:sldId id="329" r:id="rId21"/>
    <p:sldId id="328" r:id="rId22"/>
    <p:sldId id="330" r:id="rId23"/>
    <p:sldId id="404" r:id="rId24"/>
    <p:sldId id="331" r:id="rId25"/>
    <p:sldId id="332" r:id="rId26"/>
    <p:sldId id="333" r:id="rId27"/>
    <p:sldId id="334" r:id="rId28"/>
    <p:sldId id="399" r:id="rId29"/>
    <p:sldId id="338" r:id="rId30"/>
    <p:sldId id="341" r:id="rId31"/>
    <p:sldId id="339" r:id="rId32"/>
    <p:sldId id="337" r:id="rId33"/>
    <p:sldId id="390" r:id="rId34"/>
    <p:sldId id="391" r:id="rId35"/>
    <p:sldId id="336" r:id="rId36"/>
    <p:sldId id="340" r:id="rId37"/>
    <p:sldId id="398" r:id="rId38"/>
    <p:sldId id="342" r:id="rId39"/>
    <p:sldId id="397" r:id="rId40"/>
    <p:sldId id="343" r:id="rId41"/>
    <p:sldId id="406" r:id="rId42"/>
    <p:sldId id="409" r:id="rId43"/>
    <p:sldId id="392" r:id="rId44"/>
    <p:sldId id="407" r:id="rId45"/>
    <p:sldId id="408" r:id="rId46"/>
    <p:sldId id="410" r:id="rId47"/>
    <p:sldId id="348" r:id="rId48"/>
    <p:sldId id="383" r:id="rId49"/>
    <p:sldId id="382" r:id="rId50"/>
    <p:sldId id="384" r:id="rId51"/>
    <p:sldId id="396" r:id="rId52"/>
    <p:sldId id="350" r:id="rId53"/>
    <p:sldId id="411" r:id="rId54"/>
    <p:sldId id="385" r:id="rId55"/>
    <p:sldId id="346" r:id="rId56"/>
    <p:sldId id="412" r:id="rId57"/>
    <p:sldId id="347" r:id="rId58"/>
    <p:sldId id="413" r:id="rId59"/>
    <p:sldId id="387" r:id="rId60"/>
    <p:sldId id="381" r:id="rId61"/>
    <p:sldId id="344" r:id="rId62"/>
    <p:sldId id="414" r:id="rId63"/>
    <p:sldId id="345" r:id="rId64"/>
    <p:sldId id="349" r:id="rId65"/>
    <p:sldId id="352" r:id="rId66"/>
    <p:sldId id="353" r:id="rId67"/>
    <p:sldId id="351" r:id="rId68"/>
    <p:sldId id="355" r:id="rId69"/>
    <p:sldId id="356" r:id="rId70"/>
    <p:sldId id="357" r:id="rId71"/>
    <p:sldId id="358" r:id="rId72"/>
    <p:sldId id="359" r:id="rId73"/>
    <p:sldId id="285" r:id="rId74"/>
    <p:sldId id="360" r:id="rId75"/>
    <p:sldId id="260" r:id="rId76"/>
    <p:sldId id="265" r:id="rId77"/>
    <p:sldId id="284" r:id="rId78"/>
    <p:sldId id="269" r:id="rId79"/>
    <p:sldId id="270" r:id="rId80"/>
    <p:sldId id="286" r:id="rId81"/>
    <p:sldId id="271" r:id="rId82"/>
    <p:sldId id="272" r:id="rId83"/>
    <p:sldId id="361" r:id="rId84"/>
    <p:sldId id="378" r:id="rId85"/>
    <p:sldId id="362" r:id="rId86"/>
    <p:sldId id="401" r:id="rId87"/>
    <p:sldId id="277" r:id="rId88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A6623-E847-4FB7-AE3E-F38B3D87149F}" v="399" dt="2019-05-01T12:50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41" autoAdjust="0"/>
    <p:restoredTop sz="91039" autoAdjust="0"/>
  </p:normalViewPr>
  <p:slideViewPr>
    <p:cSldViewPr snapToGrid="0">
      <p:cViewPr>
        <p:scale>
          <a:sx n="75" d="100"/>
          <a:sy n="75" d="100"/>
        </p:scale>
        <p:origin x="590" y="119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8848"/>
    </p:cViewPr>
  </p:sorterViewPr>
  <p:notesViewPr>
    <p:cSldViewPr snapToGrid="0">
      <p:cViewPr varScale="1">
        <p:scale>
          <a:sx n="71" d="100"/>
          <a:sy n="71" d="100"/>
        </p:scale>
        <p:origin x="356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a Binks" userId="a2738410-2879-48a2-8c35-a24676bdb606" providerId="ADAL" clId="{883A6623-E847-4FB7-AE3E-F38B3D87149F}"/>
    <pc:docChg chg="custSel addSld delSld modSld sldOrd">
      <pc:chgData name="Teresa Binks" userId="a2738410-2879-48a2-8c35-a24676bdb606" providerId="ADAL" clId="{883A6623-E847-4FB7-AE3E-F38B3D87149F}" dt="2019-05-01T12:50:22.623" v="500"/>
      <pc:docMkLst>
        <pc:docMk/>
      </pc:docMkLst>
      <pc:sldChg chg="modSp">
        <pc:chgData name="Teresa Binks" userId="a2738410-2879-48a2-8c35-a24676bdb606" providerId="ADAL" clId="{883A6623-E847-4FB7-AE3E-F38B3D87149F}" dt="2019-05-01T08:43:34.159" v="326" actId="20577"/>
        <pc:sldMkLst>
          <pc:docMk/>
          <pc:sldMk cId="187154225" sldId="256"/>
        </pc:sldMkLst>
        <pc:spChg chg="mod">
          <ac:chgData name="Teresa Binks" userId="a2738410-2879-48a2-8c35-a24676bdb606" providerId="ADAL" clId="{883A6623-E847-4FB7-AE3E-F38B3D87149F}" dt="2019-05-01T08:43:34.159" v="326" actId="20577"/>
          <ac:spMkLst>
            <pc:docMk/>
            <pc:sldMk cId="187154225" sldId="256"/>
            <ac:spMk id="3" creationId="{EA3B4018-948E-4ACA-A8CD-DD0996FD8165}"/>
          </ac:spMkLst>
        </pc:spChg>
      </pc:sldChg>
      <pc:sldChg chg="modSp">
        <pc:chgData name="Teresa Binks" userId="a2738410-2879-48a2-8c35-a24676bdb606" providerId="ADAL" clId="{883A6623-E847-4FB7-AE3E-F38B3D87149F}" dt="2019-05-01T08:45:58.948" v="335" actId="20577"/>
        <pc:sldMkLst>
          <pc:docMk/>
          <pc:sldMk cId="2978020626" sldId="277"/>
        </pc:sldMkLst>
        <pc:spChg chg="mod">
          <ac:chgData name="Teresa Binks" userId="a2738410-2879-48a2-8c35-a24676bdb606" providerId="ADAL" clId="{883A6623-E847-4FB7-AE3E-F38B3D87149F}" dt="2019-05-01T08:45:58.948" v="335" actId="20577"/>
          <ac:spMkLst>
            <pc:docMk/>
            <pc:sldMk cId="2978020626" sldId="277"/>
            <ac:spMk id="7" creationId="{1802CD57-6967-4389-8DE7-E090C6ECCA44}"/>
          </ac:spMkLst>
        </pc:spChg>
      </pc:sldChg>
      <pc:sldChg chg="addSp delSp modSp modAnim">
        <pc:chgData name="Teresa Binks" userId="a2738410-2879-48a2-8c35-a24676bdb606" providerId="ADAL" clId="{883A6623-E847-4FB7-AE3E-F38B3D87149F}" dt="2019-04-02T15:41:23.969" v="284" actId="20577"/>
        <pc:sldMkLst>
          <pc:docMk/>
          <pc:sldMk cId="3336280780" sldId="303"/>
        </pc:sldMkLst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19" creationId="{E7D83920-915A-4F57-929C-8EA4BDDE19FE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0" creationId="{0CD38D71-C671-4899-8956-ED4A648F43E9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1" creationId="{C126956B-3FC2-4F65-B988-90D3B9D123A0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3" creationId="{C8FC53E5-B6C0-4874-BE9A-48ADAC6936EA}"/>
          </ac:spMkLst>
        </pc:spChg>
        <pc:spChg chg="add mod">
          <ac:chgData name="Teresa Binks" userId="a2738410-2879-48a2-8c35-a24676bdb606" providerId="ADAL" clId="{883A6623-E847-4FB7-AE3E-F38B3D87149F}" dt="2019-04-02T14:39:00.070" v="110" actId="1076"/>
          <ac:spMkLst>
            <pc:docMk/>
            <pc:sldMk cId="3336280780" sldId="303"/>
            <ac:spMk id="25" creationId="{99CBC4BB-3F6A-48BD-B3E7-4C4910C1FFA7}"/>
          </ac:spMkLst>
        </pc:spChg>
        <pc:spChg chg="add mod">
          <ac:chgData name="Teresa Binks" userId="a2738410-2879-48a2-8c35-a24676bdb606" providerId="ADAL" clId="{883A6623-E847-4FB7-AE3E-F38B3D87149F}" dt="2019-04-02T14:39:27.048" v="115" actId="20577"/>
          <ac:spMkLst>
            <pc:docMk/>
            <pc:sldMk cId="3336280780" sldId="303"/>
            <ac:spMk id="27" creationId="{EA0101B7-1C88-4D0F-A4F7-2E8F747CAB8B}"/>
          </ac:spMkLst>
        </pc:spChg>
        <pc:spChg chg="mod topLvl">
          <ac:chgData name="Teresa Binks" userId="a2738410-2879-48a2-8c35-a24676bdb606" providerId="ADAL" clId="{883A6623-E847-4FB7-AE3E-F38B3D87149F}" dt="2019-04-02T14:37:49.217" v="103" actId="165"/>
          <ac:spMkLst>
            <pc:docMk/>
            <pc:sldMk cId="3336280780" sldId="303"/>
            <ac:spMk id="57" creationId="{DD41E2C0-3256-4608-8B2D-085B3942CDC1}"/>
          </ac:spMkLst>
        </pc:spChg>
        <pc:spChg chg="mod topLvl">
          <ac:chgData name="Teresa Binks" userId="a2738410-2879-48a2-8c35-a24676bdb606" providerId="ADAL" clId="{883A6623-E847-4FB7-AE3E-F38B3D87149F}" dt="2019-04-02T14:37:49.217" v="103" actId="165"/>
          <ac:spMkLst>
            <pc:docMk/>
            <pc:sldMk cId="3336280780" sldId="303"/>
            <ac:spMk id="58" creationId="{AE3229E3-1051-4866-8431-BB8A008C1D77}"/>
          </ac:spMkLst>
        </pc:spChg>
        <pc:spChg chg="mod">
          <ac:chgData name="Teresa Binks" userId="a2738410-2879-48a2-8c35-a24676bdb606" providerId="ADAL" clId="{883A6623-E847-4FB7-AE3E-F38B3D87149F}" dt="2019-04-02T15:41:23.969" v="284" actId="20577"/>
          <ac:spMkLst>
            <pc:docMk/>
            <pc:sldMk cId="3336280780" sldId="303"/>
            <ac:spMk id="60" creationId="{91821B43-96B3-409A-98EC-4CD0C5059805}"/>
          </ac:spMkLst>
        </pc:spChg>
        <pc:grpChg chg="del">
          <ac:chgData name="Teresa Binks" userId="a2738410-2879-48a2-8c35-a24676bdb606" providerId="ADAL" clId="{883A6623-E847-4FB7-AE3E-F38B3D87149F}" dt="2019-04-02T14:37:49.217" v="103" actId="165"/>
          <ac:grpSpMkLst>
            <pc:docMk/>
            <pc:sldMk cId="3336280780" sldId="303"/>
            <ac:grpSpMk id="3" creationId="{A3D1BDC0-2FF9-4542-A121-67014863A4D8}"/>
          </ac:grpSpMkLst>
        </pc:grpChg>
        <pc:grpChg chg="mod topLvl">
          <ac:chgData name="Teresa Binks" userId="a2738410-2879-48a2-8c35-a24676bdb606" providerId="ADAL" clId="{883A6623-E847-4FB7-AE3E-F38B3D87149F}" dt="2019-04-02T14:37:49.217" v="103" actId="165"/>
          <ac:grpSpMkLst>
            <pc:docMk/>
            <pc:sldMk cId="3336280780" sldId="303"/>
            <ac:grpSpMk id="39" creationId="{B02F5970-703F-499B-917F-A51FEDE48CAE}"/>
          </ac:grpSpMkLst>
        </pc:grpChg>
        <pc:graphicFrameChg chg="add">
          <ac:chgData name="Teresa Binks" userId="a2738410-2879-48a2-8c35-a24676bdb606" providerId="ADAL" clId="{883A6623-E847-4FB7-AE3E-F38B3D87149F}" dt="2019-04-02T14:38:31.276" v="104"/>
          <ac:graphicFrameMkLst>
            <pc:docMk/>
            <pc:sldMk cId="3336280780" sldId="303"/>
            <ac:graphicFrameMk id="22" creationId="{01727803-C924-4B94-A227-91E9DF6771E3}"/>
          </ac:graphicFrameMkLst>
        </pc:graphicFrameChg>
        <pc:picChg chg="add del mod">
          <ac:chgData name="Teresa Binks" userId="a2738410-2879-48a2-8c35-a24676bdb606" providerId="ADAL" clId="{883A6623-E847-4FB7-AE3E-F38B3D87149F}" dt="2019-04-02T14:38:48.627" v="108"/>
          <ac:picMkLst>
            <pc:docMk/>
            <pc:sldMk cId="3336280780" sldId="303"/>
            <ac:picMk id="24" creationId="{C58531B8-7C5D-4EFD-A474-C5D353480BCB}"/>
          </ac:picMkLst>
        </pc:picChg>
        <pc:picChg chg="add mod">
          <ac:chgData name="Teresa Binks" userId="a2738410-2879-48a2-8c35-a24676bdb606" providerId="ADAL" clId="{883A6623-E847-4FB7-AE3E-F38B3D87149F}" dt="2019-04-02T14:39:00.070" v="110" actId="1076"/>
          <ac:picMkLst>
            <pc:docMk/>
            <pc:sldMk cId="3336280780" sldId="303"/>
            <ac:picMk id="26" creationId="{3D973E66-BEBC-4F67-96D5-6DF14E4E8628}"/>
          </ac:picMkLst>
        </pc:picChg>
      </pc:sldChg>
      <pc:sldChg chg="modSp">
        <pc:chgData name="Teresa Binks" userId="a2738410-2879-48a2-8c35-a24676bdb606" providerId="ADAL" clId="{883A6623-E847-4FB7-AE3E-F38B3D87149F}" dt="2019-04-02T13:54:27.541" v="10" actId="20577"/>
        <pc:sldMkLst>
          <pc:docMk/>
          <pc:sldMk cId="2392831118" sldId="324"/>
        </pc:sldMkLst>
        <pc:spChg chg="mod">
          <ac:chgData name="Teresa Binks" userId="a2738410-2879-48a2-8c35-a24676bdb606" providerId="ADAL" clId="{883A6623-E847-4FB7-AE3E-F38B3D87149F}" dt="2019-04-02T13:54:27.541" v="10" actId="20577"/>
          <ac:spMkLst>
            <pc:docMk/>
            <pc:sldMk cId="2392831118" sldId="324"/>
            <ac:spMk id="7" creationId="{11BF4FB5-9385-4AD4-888D-227FA5E87B14}"/>
          </ac:spMkLst>
        </pc:spChg>
      </pc:sldChg>
      <pc:sldChg chg="modSp">
        <pc:chgData name="Teresa Binks" userId="a2738410-2879-48a2-8c35-a24676bdb606" providerId="ADAL" clId="{883A6623-E847-4FB7-AE3E-F38B3D87149F}" dt="2019-04-02T13:56:32.673" v="27" actId="20577"/>
        <pc:sldMkLst>
          <pc:docMk/>
          <pc:sldMk cId="3488447614" sldId="326"/>
        </pc:sldMkLst>
        <pc:spChg chg="mod">
          <ac:chgData name="Teresa Binks" userId="a2738410-2879-48a2-8c35-a24676bdb606" providerId="ADAL" clId="{883A6623-E847-4FB7-AE3E-F38B3D87149F}" dt="2019-04-02T13:56:32.673" v="27" actId="20577"/>
          <ac:spMkLst>
            <pc:docMk/>
            <pc:sldMk cId="3488447614" sldId="326"/>
            <ac:spMk id="8" creationId="{8EFC880D-A15C-4592-8B34-9C0A4F513FB6}"/>
          </ac:spMkLst>
        </pc:spChg>
      </pc:sldChg>
      <pc:sldChg chg="addSp delSp modSp modAnim">
        <pc:chgData name="Teresa Binks" userId="a2738410-2879-48a2-8c35-a24676bdb606" providerId="ADAL" clId="{883A6623-E847-4FB7-AE3E-F38B3D87149F}" dt="2019-04-02T14:34:47.543" v="93"/>
        <pc:sldMkLst>
          <pc:docMk/>
          <pc:sldMk cId="335434595" sldId="327"/>
        </pc:sldMkLst>
        <pc:spChg chg="add mod">
          <ac:chgData name="Teresa Binks" userId="a2738410-2879-48a2-8c35-a24676bdb606" providerId="ADAL" clId="{883A6623-E847-4FB7-AE3E-F38B3D87149F}" dt="2019-04-02T14:11:13.969" v="69" actId="207"/>
          <ac:spMkLst>
            <pc:docMk/>
            <pc:sldMk cId="335434595" sldId="327"/>
            <ac:spMk id="2" creationId="{993D87F3-AAB0-45AC-A7B2-3D0D69EC7472}"/>
          </ac:spMkLst>
        </pc:spChg>
        <pc:spChg chg="mod">
          <ac:chgData name="Teresa Binks" userId="a2738410-2879-48a2-8c35-a24676bdb606" providerId="ADAL" clId="{883A6623-E847-4FB7-AE3E-F38B3D87149F}" dt="2019-04-02T13:59:31.924" v="66" actId="404"/>
          <ac:spMkLst>
            <pc:docMk/>
            <pc:sldMk cId="335434595" sldId="327"/>
            <ac:spMk id="7" creationId="{4EA2C8FC-14C8-4333-9577-90E9C935D01A}"/>
          </ac:spMkLst>
        </pc:spChg>
        <pc:picChg chg="add mod">
          <ac:chgData name="Teresa Binks" userId="a2738410-2879-48a2-8c35-a24676bdb606" providerId="ADAL" clId="{883A6623-E847-4FB7-AE3E-F38B3D87149F}" dt="2019-04-02T14:21:43.646" v="70" actId="931"/>
          <ac:picMkLst>
            <pc:docMk/>
            <pc:sldMk cId="335434595" sldId="327"/>
            <ac:picMk id="5" creationId="{BF35ABAC-69B3-4A9C-AF69-9A51B2234DD7}"/>
          </ac:picMkLst>
        </pc:picChg>
        <pc:picChg chg="del">
          <ac:chgData name="Teresa Binks" userId="a2738410-2879-48a2-8c35-a24676bdb606" providerId="ADAL" clId="{883A6623-E847-4FB7-AE3E-F38B3D87149F}" dt="2019-04-02T13:59:36.112" v="67" actId="478"/>
          <ac:picMkLst>
            <pc:docMk/>
            <pc:sldMk cId="335434595" sldId="327"/>
            <ac:picMk id="9" creationId="{5A0BEB82-4694-4473-936B-3F490E72EB93}"/>
          </ac:picMkLst>
        </pc:picChg>
      </pc:sldChg>
      <pc:sldChg chg="modTransition">
        <pc:chgData name="Teresa Binks" userId="a2738410-2879-48a2-8c35-a24676bdb606" providerId="ADAL" clId="{883A6623-E847-4FB7-AE3E-F38B3D87149F}" dt="2019-05-01T12:44:21.080" v="490"/>
        <pc:sldMkLst>
          <pc:docMk/>
          <pc:sldMk cId="2227784492" sldId="335"/>
        </pc:sldMkLst>
      </pc:sldChg>
      <pc:sldChg chg="modSp">
        <pc:chgData name="Teresa Binks" userId="a2738410-2879-48a2-8c35-a24676bdb606" providerId="ADAL" clId="{883A6623-E847-4FB7-AE3E-F38B3D87149F}" dt="2019-05-01T12:10:01.457" v="336" actId="20577"/>
        <pc:sldMkLst>
          <pc:docMk/>
          <pc:sldMk cId="3782258219" sldId="349"/>
        </pc:sldMkLst>
        <pc:spChg chg="mod">
          <ac:chgData name="Teresa Binks" userId="a2738410-2879-48a2-8c35-a24676bdb606" providerId="ADAL" clId="{883A6623-E847-4FB7-AE3E-F38B3D87149F}" dt="2019-05-01T12:10:01.457" v="336" actId="20577"/>
          <ac:spMkLst>
            <pc:docMk/>
            <pc:sldMk cId="3782258219" sldId="349"/>
            <ac:spMk id="4" creationId="{FB956ACF-4EEC-44AC-96AC-EFD4234915E4}"/>
          </ac:spMkLst>
        </pc:spChg>
      </pc:sldChg>
      <pc:sldChg chg="modTransition">
        <pc:chgData name="Teresa Binks" userId="a2738410-2879-48a2-8c35-a24676bdb606" providerId="ADAL" clId="{883A6623-E847-4FB7-AE3E-F38B3D87149F}" dt="2019-05-01T12:44:44.643" v="491"/>
        <pc:sldMkLst>
          <pc:docMk/>
          <pc:sldMk cId="2397208687" sldId="363"/>
        </pc:sldMkLst>
      </pc:sldChg>
      <pc:sldChg chg="addSp delSp modTransition">
        <pc:chgData name="Teresa Binks" userId="a2738410-2879-48a2-8c35-a24676bdb606" providerId="ADAL" clId="{883A6623-E847-4FB7-AE3E-F38B3D87149F}" dt="2019-05-01T12:44:50.867" v="492"/>
        <pc:sldMkLst>
          <pc:docMk/>
          <pc:sldMk cId="159156673" sldId="364"/>
        </pc:sldMkLst>
        <pc:grpChg chg="add del">
          <ac:chgData name="Teresa Binks" userId="a2738410-2879-48a2-8c35-a24676bdb606" providerId="ADAL" clId="{883A6623-E847-4FB7-AE3E-F38B3D87149F}" dt="2019-05-01T12:42:54.034" v="479"/>
          <ac:grpSpMkLst>
            <pc:docMk/>
            <pc:sldMk cId="159156673" sldId="364"/>
            <ac:grpSpMk id="58" creationId="{D0C9E494-F00C-4EA5-88F3-E14CF1552683}"/>
          </ac:grpSpMkLst>
        </pc:grpChg>
      </pc:sldChg>
      <pc:sldChg chg="addSp delSp modSp">
        <pc:chgData name="Teresa Binks" userId="a2738410-2879-48a2-8c35-a24676bdb606" providerId="ADAL" clId="{883A6623-E847-4FB7-AE3E-F38B3D87149F}" dt="2019-04-02T14:29:39.090" v="86" actId="572"/>
        <pc:sldMkLst>
          <pc:docMk/>
          <pc:sldMk cId="4225563899" sldId="389"/>
        </pc:sldMkLst>
        <pc:spChg chg="add mod">
          <ac:chgData name="Teresa Binks" userId="a2738410-2879-48a2-8c35-a24676bdb606" providerId="ADAL" clId="{883A6623-E847-4FB7-AE3E-F38B3D87149F}" dt="2019-04-02T14:28:27.881" v="81" actId="571"/>
          <ac:spMkLst>
            <pc:docMk/>
            <pc:sldMk cId="4225563899" sldId="389"/>
            <ac:spMk id="60" creationId="{77B0D563-1EBE-4C0F-9B75-A0F258621F7B}"/>
          </ac:spMkLst>
        </pc:spChg>
        <pc:grpChg chg="del">
          <ac:chgData name="Teresa Binks" userId="a2738410-2879-48a2-8c35-a24676bdb606" providerId="ADAL" clId="{883A6623-E847-4FB7-AE3E-F38B3D87149F}" dt="2019-04-02T14:25:16.197" v="73"/>
          <ac:grpSpMkLst>
            <pc:docMk/>
            <pc:sldMk cId="4225563899" sldId="389"/>
            <ac:grpSpMk id="39" creationId="{B02F5970-703F-499B-917F-A51FEDE48CAE}"/>
          </ac:grpSpMkLst>
        </pc:grpChg>
        <pc:graphicFrameChg chg="add mod">
          <ac:chgData name="Teresa Binks" userId="a2738410-2879-48a2-8c35-a24676bdb606" providerId="ADAL" clId="{883A6623-E847-4FB7-AE3E-F38B3D87149F}" dt="2019-04-02T14:29:39.090" v="86" actId="572"/>
          <ac:graphicFrameMkLst>
            <pc:docMk/>
            <pc:sldMk cId="4225563899" sldId="389"/>
            <ac:graphicFrameMk id="2" creationId="{FFA0E500-FF68-4B4F-A1A8-CC82C8013613}"/>
          </ac:graphicFrameMkLst>
        </pc:graphicFrameChg>
      </pc:sldChg>
      <pc:sldChg chg="addSp modSp add">
        <pc:chgData name="Teresa Binks" userId="a2738410-2879-48a2-8c35-a24676bdb606" providerId="ADAL" clId="{883A6623-E847-4FB7-AE3E-F38B3D87149F}" dt="2019-04-02T14:40:12.655" v="130" actId="20577"/>
        <pc:sldMkLst>
          <pc:docMk/>
          <pc:sldMk cId="1573838724" sldId="393"/>
        </pc:sldMkLst>
        <pc:spChg chg="mod">
          <ac:chgData name="Teresa Binks" userId="a2738410-2879-48a2-8c35-a24676bdb606" providerId="ADAL" clId="{883A6623-E847-4FB7-AE3E-F38B3D87149F}" dt="2019-04-02T14:40:12.655" v="130" actId="20577"/>
          <ac:spMkLst>
            <pc:docMk/>
            <pc:sldMk cId="1573838724" sldId="393"/>
            <ac:spMk id="3" creationId="{25AFD0B0-0F1E-4A05-B1AA-E6B7642312C5}"/>
          </ac:spMkLst>
        </pc:spChg>
        <pc:spChg chg="add mod">
          <ac:chgData name="Teresa Binks" userId="a2738410-2879-48a2-8c35-a24676bdb606" providerId="ADAL" clId="{883A6623-E847-4FB7-AE3E-F38B3D87149F}" dt="2019-04-02T14:36:46.822" v="98" actId="571"/>
          <ac:spMkLst>
            <pc:docMk/>
            <pc:sldMk cId="1573838724" sldId="393"/>
            <ac:spMk id="8" creationId="{61FC57E8-5ABE-4923-9F3A-2CB2BD083843}"/>
          </ac:spMkLst>
        </pc:spChg>
      </pc:sldChg>
      <pc:sldChg chg="addSp delSp modSp add modAnim">
        <pc:chgData name="Teresa Binks" userId="a2738410-2879-48a2-8c35-a24676bdb606" providerId="ADAL" clId="{883A6623-E847-4FB7-AE3E-F38B3D87149F}" dt="2019-04-03T10:31:57.100" v="317" actId="12788"/>
        <pc:sldMkLst>
          <pc:docMk/>
          <pc:sldMk cId="1827148164" sldId="394"/>
        </pc:sldMkLst>
        <pc:spChg chg="add mod">
          <ac:chgData name="Teresa Binks" userId="a2738410-2879-48a2-8c35-a24676bdb606" providerId="ADAL" clId="{883A6623-E847-4FB7-AE3E-F38B3D87149F}" dt="2019-04-02T14:25:49.985" v="75" actId="207"/>
          <ac:spMkLst>
            <pc:docMk/>
            <pc:sldMk cId="1827148164" sldId="394"/>
            <ac:spMk id="4" creationId="{83009C67-790D-413E-88B4-27C3E4108341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7" creationId="{5D5ACD0E-CE35-48B5-A398-E8156EAFB674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8" creationId="{9AD5D4DA-07EE-4194-81AC-8B42E6B833C0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9" creationId="{022DCB65-8A23-4205-8BCE-82958736DA6A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10" creationId="{E501E265-3119-4BA1-8553-E9D28A87A930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11" creationId="{F2F75D85-772F-4FE5-B67E-666B5D639D88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4" creationId="{28670672-EAAF-4C6C-BC43-5946FBF1DD69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5" creationId="{57813EE1-0776-43CB-9EF1-782A0C623F9B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6" creationId="{2DA885E4-02A4-428B-B900-2AED01D8727F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9" creationId="{EA7C33F8-5530-4F03-9E8C-D3A88A477F60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60" creationId="{445447DE-0432-4E89-A45F-5135D1EDF0C5}"/>
          </ac:spMkLst>
        </pc:spChg>
        <pc:spChg chg="add mod">
          <ac:chgData name="Teresa Binks" userId="a2738410-2879-48a2-8c35-a24676bdb606" providerId="ADAL" clId="{883A6623-E847-4FB7-AE3E-F38B3D87149F}" dt="2019-04-02T15:57:33.924" v="294" actId="404"/>
          <ac:spMkLst>
            <pc:docMk/>
            <pc:sldMk cId="1827148164" sldId="394"/>
            <ac:spMk id="70" creationId="{65403127-A9FE-4186-A3B0-73F7B43385B9}"/>
          </ac:spMkLst>
        </pc:spChg>
        <pc:grpChg chg="add del mod">
          <ac:chgData name="Teresa Binks" userId="a2738410-2879-48a2-8c35-a24676bdb606" providerId="ADAL" clId="{883A6623-E847-4FB7-AE3E-F38B3D87149F}" dt="2019-04-02T14:30:08.652" v="87" actId="165"/>
          <ac:grpSpMkLst>
            <pc:docMk/>
            <pc:sldMk cId="1827148164" sldId="394"/>
            <ac:grpSpMk id="5" creationId="{E8558539-ACF7-45F6-A343-30090A41BD0A}"/>
          </ac:grpSpMkLst>
        </pc:grpChg>
        <pc:grpChg chg="del mod topLvl">
          <ac:chgData name="Teresa Binks" userId="a2738410-2879-48a2-8c35-a24676bdb606" providerId="ADAL" clId="{883A6623-E847-4FB7-AE3E-F38B3D87149F}" dt="2019-04-02T14:30:22.557" v="88" actId="165"/>
          <ac:grpSpMkLst>
            <pc:docMk/>
            <pc:sldMk cId="1827148164" sldId="394"/>
            <ac:grpSpMk id="6" creationId="{61C458CB-53D7-4186-8293-56C1D8FD1F1C}"/>
          </ac:grpSpMkLst>
        </pc:grpChg>
        <pc:grpChg chg="add 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14" creationId="{959AD456-24D4-4769-A603-3B9D4628F692}"/>
          </ac:grpSpMkLst>
        </pc:grpChg>
        <pc:grpChg chg="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15" creationId="{B1424643-E461-4D40-8BBA-EED7458B7C2B}"/>
          </ac:grpSpMkLst>
        </pc:grpChg>
        <pc:grpChg chg="add 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23" creationId="{261DA250-4DB3-443F-A0D1-5D4D6A14C28E}"/>
          </ac:grpSpMkLst>
        </pc:grpChg>
        <pc:grpChg chg="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24" creationId="{1A2924D8-E057-4F4A-A5DE-C0B0359FE60E}"/>
          </ac:grpSpMkLst>
        </pc:grpChg>
        <pc:grpChg chg="add mod">
          <ac:chgData name="Teresa Binks" userId="a2738410-2879-48a2-8c35-a24676bdb606" providerId="ADAL" clId="{883A6623-E847-4FB7-AE3E-F38B3D87149F}" dt="2019-04-02T14:31:56.169" v="90" actId="164"/>
          <ac:grpSpMkLst>
            <pc:docMk/>
            <pc:sldMk cId="1827148164" sldId="394"/>
            <ac:grpSpMk id="61" creationId="{F102B559-44EC-480C-A9FA-523502DFC7E5}"/>
          </ac:grpSpMkLst>
        </pc:grpChg>
        <pc:grpChg chg="add mod">
          <ac:chgData name="Teresa Binks" userId="a2738410-2879-48a2-8c35-a24676bdb606" providerId="ADAL" clId="{883A6623-E847-4FB7-AE3E-F38B3D87149F}" dt="2019-04-02T14:31:59.116" v="91" actId="571"/>
          <ac:grpSpMkLst>
            <pc:docMk/>
            <pc:sldMk cId="1827148164" sldId="394"/>
            <ac:grpSpMk id="62" creationId="{38CF42BC-9620-4D2B-9111-D7EAC5B8A170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71" creationId="{0C13AF65-0115-4992-82A1-22380C4E85B2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72" creationId="{FA49FFA7-B9E5-4055-B559-96787C70649D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80" creationId="{B1DDCD64-528C-4A8E-A360-983F5F2CE320}"/>
          </ac:grpSpMkLst>
        </pc:grpChg>
        <pc:picChg chg="add">
          <ac:chgData name="Teresa Binks" userId="a2738410-2879-48a2-8c35-a24676bdb606" providerId="ADAL" clId="{883A6623-E847-4FB7-AE3E-F38B3D87149F}" dt="2019-04-02T14:24:19.666" v="72"/>
          <ac:picMkLst>
            <pc:docMk/>
            <pc:sldMk cId="1827148164" sldId="394"/>
            <ac:picMk id="3" creationId="{EB353907-1368-4709-B21E-E078F472D575}"/>
          </ac:picMkLst>
        </pc:picChg>
        <pc:cxnChg chg="mod topLvl">
          <ac:chgData name="Teresa Binks" userId="a2738410-2879-48a2-8c35-a24676bdb606" providerId="ADAL" clId="{883A6623-E847-4FB7-AE3E-F38B3D87149F}" dt="2019-04-03T10:31:29.106" v="313" actId="164"/>
          <ac:cxnSpMkLst>
            <pc:docMk/>
            <pc:sldMk cId="1827148164" sldId="394"/>
            <ac:cxnSpMk id="12" creationId="{2A2546E9-2A5A-491D-874C-6EA848F7CC59}"/>
          </ac:cxnSpMkLst>
        </pc:cxnChg>
        <pc:cxnChg chg="mod topLvl">
          <ac:chgData name="Teresa Binks" userId="a2738410-2879-48a2-8c35-a24676bdb606" providerId="ADAL" clId="{883A6623-E847-4FB7-AE3E-F38B3D87149F}" dt="2019-04-03T10:31:29.106" v="313" actId="164"/>
          <ac:cxnSpMkLst>
            <pc:docMk/>
            <pc:sldMk cId="1827148164" sldId="394"/>
            <ac:cxnSpMk id="13" creationId="{F2E6BE91-7BA6-40E0-9763-4779E79379D9}"/>
          </ac:cxnSpMkLst>
        </pc:cxnChg>
        <pc:cxnChg chg="add mod">
          <ac:chgData name="Teresa Binks" userId="a2738410-2879-48a2-8c35-a24676bdb606" providerId="ADAL" clId="{883A6623-E847-4FB7-AE3E-F38B3D87149F}" dt="2019-04-02T14:31:56.169" v="90" actId="164"/>
          <ac:cxnSpMkLst>
            <pc:docMk/>
            <pc:sldMk cId="1827148164" sldId="394"/>
            <ac:cxnSpMk id="57" creationId="{FEC71210-F6DB-44A7-A121-FE8B0E21E6A6}"/>
          </ac:cxnSpMkLst>
        </pc:cxnChg>
        <pc:cxnChg chg="add mod">
          <ac:chgData name="Teresa Binks" userId="a2738410-2879-48a2-8c35-a24676bdb606" providerId="ADAL" clId="{883A6623-E847-4FB7-AE3E-F38B3D87149F}" dt="2019-04-02T14:31:56.169" v="90" actId="164"/>
          <ac:cxnSpMkLst>
            <pc:docMk/>
            <pc:sldMk cId="1827148164" sldId="394"/>
            <ac:cxnSpMk id="58" creationId="{FACB7876-59E4-425F-871B-78BC6954EB0A}"/>
          </ac:cxnSpMkLst>
        </pc:cxnChg>
      </pc:sldChg>
      <pc:sldChg chg="addSp delSp modSp add modAnim">
        <pc:chgData name="Teresa Binks" userId="a2738410-2879-48a2-8c35-a24676bdb606" providerId="ADAL" clId="{883A6623-E847-4FB7-AE3E-F38B3D87149F}" dt="2019-04-02T15:35:10" v="234"/>
        <pc:sldMkLst>
          <pc:docMk/>
          <pc:sldMk cId="3805713304" sldId="395"/>
        </pc:sldMkLst>
        <pc:spChg chg="mod">
          <ac:chgData name="Teresa Binks" userId="a2738410-2879-48a2-8c35-a24676bdb606" providerId="ADAL" clId="{883A6623-E847-4FB7-AE3E-F38B3D87149F}" dt="2019-04-02T15:30:20.482" v="219" actId="404"/>
          <ac:spMkLst>
            <pc:docMk/>
            <pc:sldMk cId="3805713304" sldId="395"/>
            <ac:spMk id="7" creationId="{4EA2C8FC-14C8-4333-9577-90E9C935D01A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9" creationId="{A1E59D64-9E16-4B79-A09A-B76B3FDD1E91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0" creationId="{B7AEA158-26FB-42AC-8CF9-A8B84599706C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1" creationId="{0B5500EC-D9A0-493C-A3C4-82E71927EBC5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4" creationId="{94716141-DA97-4458-82EB-6BAE13751721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5" creationId="{A8D4B9FF-3C6A-4428-BD5B-3757C1420E65}"/>
          </ac:spMkLst>
        </pc:spChg>
        <pc:spChg chg="add">
          <ac:chgData name="Teresa Binks" userId="a2738410-2879-48a2-8c35-a24676bdb606" providerId="ADAL" clId="{883A6623-E847-4FB7-AE3E-F38B3D87149F}" dt="2019-04-02T14:37:07.979" v="99"/>
          <ac:spMkLst>
            <pc:docMk/>
            <pc:sldMk cId="3805713304" sldId="395"/>
            <ac:spMk id="16" creationId="{2F4C0D79-F30F-4D89-99E1-8EA06327A947}"/>
          </ac:spMkLst>
        </pc:spChg>
        <pc:spChg chg="add mod">
          <ac:chgData name="Teresa Binks" userId="a2738410-2879-48a2-8c35-a24676bdb606" providerId="ADAL" clId="{883A6623-E847-4FB7-AE3E-F38B3D87149F}" dt="2019-04-02T14:56:36.076" v="141" actId="20577"/>
          <ac:spMkLst>
            <pc:docMk/>
            <pc:sldMk cId="3805713304" sldId="395"/>
            <ac:spMk id="17" creationId="{78955D84-ACB1-41EF-87EC-DEF1A366801A}"/>
          </ac:spMkLst>
        </pc:spChg>
        <pc:spChg chg="add mod">
          <ac:chgData name="Teresa Binks" userId="a2738410-2879-48a2-8c35-a24676bdb606" providerId="ADAL" clId="{883A6623-E847-4FB7-AE3E-F38B3D87149F}" dt="2019-04-02T14:57:40.889" v="146" actId="20577"/>
          <ac:spMkLst>
            <pc:docMk/>
            <pc:sldMk cId="3805713304" sldId="395"/>
            <ac:spMk id="18" creationId="{DB1CA781-2541-4E42-9965-8452ED79D16C}"/>
          </ac:spMkLst>
        </pc:spChg>
        <pc:spChg chg="add mod">
          <ac:chgData name="Teresa Binks" userId="a2738410-2879-48a2-8c35-a24676bdb606" providerId="ADAL" clId="{883A6623-E847-4FB7-AE3E-F38B3D87149F}" dt="2019-04-02T15:00:57.302" v="153" actId="164"/>
          <ac:spMkLst>
            <pc:docMk/>
            <pc:sldMk cId="3805713304" sldId="395"/>
            <ac:spMk id="26" creationId="{714F1C2F-C06D-4A42-A1AB-5FABCE2FEFD4}"/>
          </ac:spMkLst>
        </pc:spChg>
        <pc:spChg chg="add mod">
          <ac:chgData name="Teresa Binks" userId="a2738410-2879-48a2-8c35-a24676bdb606" providerId="ADAL" clId="{883A6623-E847-4FB7-AE3E-F38B3D87149F}" dt="2019-04-02T15:00:57.302" v="153" actId="164"/>
          <ac:spMkLst>
            <pc:docMk/>
            <pc:sldMk cId="3805713304" sldId="395"/>
            <ac:spMk id="27" creationId="{05008998-077B-4BDE-8EF9-4C9FD55C3F38}"/>
          </ac:spMkLst>
        </pc:spChg>
        <pc:spChg chg="add mod">
          <ac:chgData name="Teresa Binks" userId="a2738410-2879-48a2-8c35-a24676bdb606" providerId="ADAL" clId="{883A6623-E847-4FB7-AE3E-F38B3D87149F}" dt="2019-04-02T15:30:11.896" v="210" actId="20577"/>
          <ac:spMkLst>
            <pc:docMk/>
            <pc:sldMk cId="3805713304" sldId="395"/>
            <ac:spMk id="29" creationId="{40156CEA-8219-4D60-BBBE-AA18AEEC60F0}"/>
          </ac:spMkLst>
        </pc:spChg>
        <pc:grpChg chg="add del">
          <ac:chgData name="Teresa Binks" userId="a2738410-2879-48a2-8c35-a24676bdb606" providerId="ADAL" clId="{883A6623-E847-4FB7-AE3E-F38B3D87149F}" dt="2019-04-02T14:56:42.261" v="142" actId="165"/>
          <ac:grpSpMkLst>
            <pc:docMk/>
            <pc:sldMk cId="3805713304" sldId="395"/>
            <ac:grpSpMk id="8" creationId="{94856B12-8FF1-4AD9-AAEE-4D076A0DF507}"/>
          </ac:grpSpMkLst>
        </pc:grpChg>
        <pc:grpChg chg="add mod">
          <ac:chgData name="Teresa Binks" userId="a2738410-2879-48a2-8c35-a24676bdb606" providerId="ADAL" clId="{883A6623-E847-4FB7-AE3E-F38B3D87149F}" dt="2019-04-02T15:00:57.302" v="153" actId="164"/>
          <ac:grpSpMkLst>
            <pc:docMk/>
            <pc:sldMk cId="3805713304" sldId="395"/>
            <ac:grpSpMk id="28" creationId="{695749CC-FE36-4EB5-86D7-628B587C8EA1}"/>
          </ac:grpSpMkLst>
        </pc:grpChg>
        <pc:grpChg chg="add mod">
          <ac:chgData name="Teresa Binks" userId="a2738410-2879-48a2-8c35-a24676bdb606" providerId="ADAL" clId="{883A6623-E847-4FB7-AE3E-F38B3D87149F}" dt="2019-04-02T15:30:41.506" v="220" actId="164"/>
          <ac:grpSpMkLst>
            <pc:docMk/>
            <pc:sldMk cId="3805713304" sldId="395"/>
            <ac:grpSpMk id="30" creationId="{48BB72C7-F988-4FF6-AAE2-92B98469D290}"/>
          </ac:grpSpMkLst>
        </pc:grpChg>
        <pc:picChg chg="add">
          <ac:chgData name="Teresa Binks" userId="a2738410-2879-48a2-8c35-a24676bdb606" providerId="ADAL" clId="{883A6623-E847-4FB7-AE3E-F38B3D87149F}" dt="2019-04-02T14:58:05.045" v="147"/>
          <ac:picMkLst>
            <pc:docMk/>
            <pc:sldMk cId="3805713304" sldId="395"/>
            <ac:picMk id="20" creationId="{76BC7494-B2D7-4BD5-93FD-D935CA86A4D8}"/>
          </ac:picMkLst>
        </pc:picChg>
        <pc:picChg chg="add mod">
          <ac:chgData name="Teresa Binks" userId="a2738410-2879-48a2-8c35-a24676bdb606" providerId="ADAL" clId="{883A6623-E847-4FB7-AE3E-F38B3D87149F}" dt="2019-04-02T15:00:57.302" v="153" actId="164"/>
          <ac:picMkLst>
            <pc:docMk/>
            <pc:sldMk cId="3805713304" sldId="395"/>
            <ac:picMk id="21" creationId="{87B88102-60D3-4153-940C-67D14FC42783}"/>
          </ac:picMkLst>
        </pc:picChg>
        <pc:cxnChg chg="mod topLvl">
          <ac:chgData name="Teresa Binks" userId="a2738410-2879-48a2-8c35-a24676bdb606" providerId="ADAL" clId="{883A6623-E847-4FB7-AE3E-F38B3D87149F}" dt="2019-04-02T15:30:41.506" v="220" actId="164"/>
          <ac:cxnSpMkLst>
            <pc:docMk/>
            <pc:sldMk cId="3805713304" sldId="395"/>
            <ac:cxnSpMk id="12" creationId="{86CA45B3-7911-4761-A611-FB98CFC5B9F7}"/>
          </ac:cxnSpMkLst>
        </pc:cxnChg>
        <pc:cxnChg chg="mod topLvl">
          <ac:chgData name="Teresa Binks" userId="a2738410-2879-48a2-8c35-a24676bdb606" providerId="ADAL" clId="{883A6623-E847-4FB7-AE3E-F38B3D87149F}" dt="2019-04-02T15:30:41.506" v="220" actId="164"/>
          <ac:cxnSpMkLst>
            <pc:docMk/>
            <pc:sldMk cId="3805713304" sldId="395"/>
            <ac:cxnSpMk id="13" creationId="{4A40FB5A-FF26-4F92-9DEE-2F772DCCDAC5}"/>
          </ac:cxnSpMkLst>
        </pc:cxnChg>
        <pc:cxnChg chg="add mod">
          <ac:chgData name="Teresa Binks" userId="a2738410-2879-48a2-8c35-a24676bdb606" providerId="ADAL" clId="{883A6623-E847-4FB7-AE3E-F38B3D87149F}" dt="2019-04-02T14:58:54.153" v="149" actId="11529"/>
          <ac:cxnSpMkLst>
            <pc:docMk/>
            <pc:sldMk cId="3805713304" sldId="395"/>
            <ac:cxnSpMk id="23" creationId="{46D6E72D-3196-49AE-A1B8-AA659A1A42A1}"/>
          </ac:cxnSpMkLst>
        </pc:cxnChg>
        <pc:cxnChg chg="add mod">
          <ac:chgData name="Teresa Binks" userId="a2738410-2879-48a2-8c35-a24676bdb606" providerId="ADAL" clId="{883A6623-E847-4FB7-AE3E-F38B3D87149F}" dt="2019-04-02T14:59:01.802" v="150" actId="11529"/>
          <ac:cxnSpMkLst>
            <pc:docMk/>
            <pc:sldMk cId="3805713304" sldId="395"/>
            <ac:cxnSpMk id="25" creationId="{203A7611-7168-46D2-BF44-7C6B51A168FC}"/>
          </ac:cxnSpMkLst>
        </pc:cxnChg>
      </pc:sldChg>
      <pc:sldChg chg="addSp delSp modSp add ord modAnim">
        <pc:chgData name="Teresa Binks" userId="a2738410-2879-48a2-8c35-a24676bdb606" providerId="ADAL" clId="{883A6623-E847-4FB7-AE3E-F38B3D87149F}" dt="2019-05-01T12:41:51.979" v="477" actId="164"/>
        <pc:sldMkLst>
          <pc:docMk/>
          <pc:sldMk cId="876542464" sldId="396"/>
        </pc:sldMkLst>
        <pc:spChg chg="del">
          <ac:chgData name="Teresa Binks" userId="a2738410-2879-48a2-8c35-a24676bdb606" providerId="ADAL" clId="{883A6623-E847-4FB7-AE3E-F38B3D87149F}" dt="2019-05-01T12:28:55.206" v="338" actId="478"/>
          <ac:spMkLst>
            <pc:docMk/>
            <pc:sldMk cId="876542464" sldId="396"/>
            <ac:spMk id="2" creationId="{9E012D0E-4681-44E7-A67E-2B940440EAD7}"/>
          </ac:spMkLst>
        </pc:spChg>
        <pc:spChg chg="add mod">
          <ac:chgData name="Teresa Binks" userId="a2738410-2879-48a2-8c35-a24676bdb606" providerId="ADAL" clId="{883A6623-E847-4FB7-AE3E-F38B3D87149F}" dt="2019-05-01T12:35:14.811" v="419" actId="14100"/>
          <ac:spMkLst>
            <pc:docMk/>
            <pc:sldMk cId="876542464" sldId="396"/>
            <ac:spMk id="3" creationId="{CCFC519D-1B10-4118-B52A-5EF7751E008B}"/>
          </ac:spMkLst>
        </pc:spChg>
        <pc:spChg chg="mod topLvl">
          <ac:chgData name="Teresa Binks" userId="a2738410-2879-48a2-8c35-a24676bdb606" providerId="ADAL" clId="{883A6623-E847-4FB7-AE3E-F38B3D87149F}" dt="2019-05-01T12:37:57.517" v="430" actId="14100"/>
          <ac:spMkLst>
            <pc:docMk/>
            <pc:sldMk cId="876542464" sldId="396"/>
            <ac:spMk id="5" creationId="{73B86434-EE4C-4EA1-A081-192B0166D04F}"/>
          </ac:spMkLst>
        </pc:spChg>
        <pc:spChg chg="mod topLvl">
          <ac:chgData name="Teresa Binks" userId="a2738410-2879-48a2-8c35-a24676bdb606" providerId="ADAL" clId="{883A6623-E847-4FB7-AE3E-F38B3D87149F}" dt="2019-05-01T12:38:17.753" v="431" actId="164"/>
          <ac:spMkLst>
            <pc:docMk/>
            <pc:sldMk cId="876542464" sldId="396"/>
            <ac:spMk id="6" creationId="{34270849-C784-4C43-ABF7-35DA0A471763}"/>
          </ac:spMkLst>
        </pc:spChg>
        <pc:spChg chg="del mod topLvl">
          <ac:chgData name="Teresa Binks" userId="a2738410-2879-48a2-8c35-a24676bdb606" providerId="ADAL" clId="{883A6623-E847-4FB7-AE3E-F38B3D87149F}" dt="2019-05-01T12:29:25.950" v="344" actId="478"/>
          <ac:spMkLst>
            <pc:docMk/>
            <pc:sldMk cId="876542464" sldId="396"/>
            <ac:spMk id="9" creationId="{3BFCBF68-11EA-4A77-AA6A-EF2DAE4C8EDB}"/>
          </ac:spMkLst>
        </pc:spChg>
        <pc:spChg chg="del">
          <ac:chgData name="Teresa Binks" userId="a2738410-2879-48a2-8c35-a24676bdb606" providerId="ADAL" clId="{883A6623-E847-4FB7-AE3E-F38B3D87149F}" dt="2019-05-01T12:30:08.370" v="353" actId="478"/>
          <ac:spMkLst>
            <pc:docMk/>
            <pc:sldMk cId="876542464" sldId="396"/>
            <ac:spMk id="16" creationId="{FE334809-8882-4677-AE50-FFEECEDFE58F}"/>
          </ac:spMkLst>
        </pc:spChg>
        <pc:spChg chg="del mod topLvl">
          <ac:chgData name="Teresa Binks" userId="a2738410-2879-48a2-8c35-a24676bdb606" providerId="ADAL" clId="{883A6623-E847-4FB7-AE3E-F38B3D87149F}" dt="2019-05-01T12:30:14.671" v="355" actId="478"/>
          <ac:spMkLst>
            <pc:docMk/>
            <pc:sldMk cId="876542464" sldId="396"/>
            <ac:spMk id="17" creationId="{D93A91DF-7097-4FB8-9C10-55A725ED662E}"/>
          </ac:spMkLst>
        </pc:spChg>
        <pc:spChg chg="del">
          <ac:chgData name="Teresa Binks" userId="a2738410-2879-48a2-8c35-a24676bdb606" providerId="ADAL" clId="{883A6623-E847-4FB7-AE3E-F38B3D87149F}" dt="2019-05-01T12:29:59.304" v="350" actId="478"/>
          <ac:spMkLst>
            <pc:docMk/>
            <pc:sldMk cId="876542464" sldId="396"/>
            <ac:spMk id="20" creationId="{551014AC-D8F8-4CFC-9435-429558055716}"/>
          </ac:spMkLst>
        </pc:spChg>
        <pc:spChg chg="del mod">
          <ac:chgData name="Teresa Binks" userId="a2738410-2879-48a2-8c35-a24676bdb606" providerId="ADAL" clId="{883A6623-E847-4FB7-AE3E-F38B3D87149F}" dt="2019-05-01T12:30:04.759" v="352" actId="478"/>
          <ac:spMkLst>
            <pc:docMk/>
            <pc:sldMk cId="876542464" sldId="396"/>
            <ac:spMk id="21" creationId="{E99F3608-5AFF-4FD8-80AD-31BA72A63E81}"/>
          </ac:spMkLst>
        </pc:spChg>
        <pc:spChg chg="mod topLvl">
          <ac:chgData name="Teresa Binks" userId="a2738410-2879-48a2-8c35-a24676bdb606" providerId="ADAL" clId="{883A6623-E847-4FB7-AE3E-F38B3D87149F}" dt="2019-05-01T12:38:17.753" v="431" actId="164"/>
          <ac:spMkLst>
            <pc:docMk/>
            <pc:sldMk cId="876542464" sldId="396"/>
            <ac:spMk id="27" creationId="{740550BA-772C-464A-8080-5F63C597F51A}"/>
          </ac:spMkLst>
        </pc:spChg>
        <pc:spChg chg="del">
          <ac:chgData name="Teresa Binks" userId="a2738410-2879-48a2-8c35-a24676bdb606" providerId="ADAL" clId="{883A6623-E847-4FB7-AE3E-F38B3D87149F}" dt="2019-05-01T12:33:23.279" v="395" actId="478"/>
          <ac:spMkLst>
            <pc:docMk/>
            <pc:sldMk cId="876542464" sldId="396"/>
            <ac:spMk id="48" creationId="{240D2765-27C0-4411-B882-D2E434CDA892}"/>
          </ac:spMkLst>
        </pc:spChg>
        <pc:spChg chg="del">
          <ac:chgData name="Teresa Binks" userId="a2738410-2879-48a2-8c35-a24676bdb606" providerId="ADAL" clId="{883A6623-E847-4FB7-AE3E-F38B3D87149F}" dt="2019-05-01T12:33:00.329" v="392" actId="478"/>
          <ac:spMkLst>
            <pc:docMk/>
            <pc:sldMk cId="876542464" sldId="396"/>
            <ac:spMk id="53" creationId="{ABB0E101-B73C-42B0-9AC1-D3F21F3390B2}"/>
          </ac:spMkLst>
        </pc:spChg>
        <pc:spChg chg="del">
          <ac:chgData name="Teresa Binks" userId="a2738410-2879-48a2-8c35-a24676bdb606" providerId="ADAL" clId="{883A6623-E847-4FB7-AE3E-F38B3D87149F}" dt="2019-05-01T12:32:58.393" v="391" actId="478"/>
          <ac:spMkLst>
            <pc:docMk/>
            <pc:sldMk cId="876542464" sldId="396"/>
            <ac:spMk id="54" creationId="{EFCA6C75-A779-41D9-943A-435AD43A46ED}"/>
          </ac:spMkLst>
        </pc:spChg>
        <pc:spChg chg="del">
          <ac:chgData name="Teresa Binks" userId="a2738410-2879-48a2-8c35-a24676bdb606" providerId="ADAL" clId="{883A6623-E847-4FB7-AE3E-F38B3D87149F}" dt="2019-05-01T12:33:04.164" v="394" actId="478"/>
          <ac:spMkLst>
            <pc:docMk/>
            <pc:sldMk cId="876542464" sldId="396"/>
            <ac:spMk id="55" creationId="{DE8E7FFD-53A8-4E1B-A727-45E87127C038}"/>
          </ac:spMkLst>
        </pc:spChg>
        <pc:spChg chg="mod topLvl">
          <ac:chgData name="Teresa Binks" userId="a2738410-2879-48a2-8c35-a24676bdb606" providerId="ADAL" clId="{883A6623-E847-4FB7-AE3E-F38B3D87149F}" dt="2019-05-01T12:39:44.883" v="444" actId="165"/>
          <ac:spMkLst>
            <pc:docMk/>
            <pc:sldMk cId="876542464" sldId="396"/>
            <ac:spMk id="138" creationId="{DC982734-6886-45DE-B16D-5FF7C27B02E1}"/>
          </ac:spMkLst>
        </pc:spChg>
        <pc:spChg chg="mod topLvl">
          <ac:chgData name="Teresa Binks" userId="a2738410-2879-48a2-8c35-a24676bdb606" providerId="ADAL" clId="{883A6623-E847-4FB7-AE3E-F38B3D87149F}" dt="2019-05-01T12:39:51.241" v="445" actId="164"/>
          <ac:spMkLst>
            <pc:docMk/>
            <pc:sldMk cId="876542464" sldId="396"/>
            <ac:spMk id="139" creationId="{FCB3A7F9-816A-4FD4-B09E-1029A7F49DED}"/>
          </ac:spMkLst>
        </pc:spChg>
        <pc:spChg chg="add mod">
          <ac:chgData name="Teresa Binks" userId="a2738410-2879-48a2-8c35-a24676bdb606" providerId="ADAL" clId="{883A6623-E847-4FB7-AE3E-F38B3D87149F}" dt="2019-05-01T12:38:50.490" v="441" actId="14100"/>
          <ac:spMkLst>
            <pc:docMk/>
            <pc:sldMk cId="876542464" sldId="396"/>
            <ac:spMk id="176" creationId="{456899DA-9EF3-43F2-BB4D-3B204A2E50F3}"/>
          </ac:spMkLst>
        </pc:spChg>
        <pc:spChg chg="add del">
          <ac:chgData name="Teresa Binks" userId="a2738410-2879-48a2-8c35-a24676bdb606" providerId="ADAL" clId="{883A6623-E847-4FB7-AE3E-F38B3D87149F}" dt="2019-05-01T12:39:05.588" v="443" actId="478"/>
          <ac:spMkLst>
            <pc:docMk/>
            <pc:sldMk cId="876542464" sldId="396"/>
            <ac:spMk id="177" creationId="{354CA001-FD32-4225-9A2A-402F97A77C67}"/>
          </ac:spMkLst>
        </pc:spChg>
        <pc:spChg chg="mod topLvl">
          <ac:chgData name="Teresa Binks" userId="a2738410-2879-48a2-8c35-a24676bdb606" providerId="ADAL" clId="{883A6623-E847-4FB7-AE3E-F38B3D87149F}" dt="2019-05-01T12:39:56.867" v="447" actId="165"/>
          <ac:spMkLst>
            <pc:docMk/>
            <pc:sldMk cId="876542464" sldId="396"/>
            <ac:spMk id="180" creationId="{9CE90F94-2BCD-4DC4-8FB5-EB2F9EFD0903}"/>
          </ac:spMkLst>
        </pc:spChg>
        <pc:spChg chg="del mod topLvl">
          <ac:chgData name="Teresa Binks" userId="a2738410-2879-48a2-8c35-a24676bdb606" providerId="ADAL" clId="{883A6623-E847-4FB7-AE3E-F38B3D87149F}" dt="2019-05-01T12:41:19.580" v="472" actId="478"/>
          <ac:spMkLst>
            <pc:docMk/>
            <pc:sldMk cId="876542464" sldId="396"/>
            <ac:spMk id="192" creationId="{63D2C1D1-7F39-44AF-8077-F8C297CD331F}"/>
          </ac:spMkLst>
        </pc:spChg>
        <pc:spChg chg="mod topLvl">
          <ac:chgData name="Teresa Binks" userId="a2738410-2879-48a2-8c35-a24676bdb606" providerId="ADAL" clId="{883A6623-E847-4FB7-AE3E-F38B3D87149F}" dt="2019-05-01T12:41:04.500" v="470" actId="165"/>
          <ac:spMkLst>
            <pc:docMk/>
            <pc:sldMk cId="876542464" sldId="396"/>
            <ac:spMk id="195" creationId="{5AD7709C-AD7F-4E17-A40E-04101EA54E16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196" creationId="{3E531111-84D4-446D-965D-751F65A1C9E3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199" creationId="{E1D9C93A-9234-42E8-9FFF-858A40DC7674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0" creationId="{FA4A4DC4-1A11-4E22-BE05-79D2417AC221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1" creationId="{AB9CA69E-27AC-4B35-9EE4-051FB53EEE51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2" creationId="{B1FB100B-6CA6-40E4-8BEB-C0D739C4C549}"/>
          </ac:spMkLst>
        </pc:spChg>
        <pc:grpChg chg="add del mod">
          <ac:chgData name="Teresa Binks" userId="a2738410-2879-48a2-8c35-a24676bdb606" providerId="ADAL" clId="{883A6623-E847-4FB7-AE3E-F38B3D87149F}" dt="2019-05-01T12:29:21.269" v="343" actId="165"/>
          <ac:grpSpMkLst>
            <pc:docMk/>
            <pc:sldMk cId="876542464" sldId="396"/>
            <ac:grpSpMk id="4" creationId="{85E9E29E-6A7B-419B-B799-BD93ADA1C425}"/>
          </ac:grpSpMkLst>
        </pc:grpChg>
        <pc:grpChg chg="del mod topLvl">
          <ac:chgData name="Teresa Binks" userId="a2738410-2879-48a2-8c35-a24676bdb606" providerId="ADAL" clId="{883A6623-E847-4FB7-AE3E-F38B3D87149F}" dt="2019-05-01T12:30:27.635" v="358" actId="165"/>
          <ac:grpSpMkLst>
            <pc:docMk/>
            <pc:sldMk cId="876542464" sldId="396"/>
            <ac:grpSpMk id="7" creationId="{2DCF9DD2-2840-4F88-9DF2-25ED8D94EFBC}"/>
          </ac:grpSpMkLst>
        </pc:grpChg>
        <pc:grpChg chg="del mod topLvl">
          <ac:chgData name="Teresa Binks" userId="a2738410-2879-48a2-8c35-a24676bdb606" providerId="ADAL" clId="{883A6623-E847-4FB7-AE3E-F38B3D87149F}" dt="2019-05-01T12:30:14.671" v="355" actId="478"/>
          <ac:grpSpMkLst>
            <pc:docMk/>
            <pc:sldMk cId="876542464" sldId="396"/>
            <ac:grpSpMk id="8" creationId="{7C226CE6-8EF0-42B3-8E2B-0BBAB366B3FF}"/>
          </ac:grpSpMkLst>
        </pc:grpChg>
        <pc:grpChg chg="mod topLvl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10" creationId="{72EE1BF4-1D68-4081-97E9-E4E75F47C0AB}"/>
          </ac:grpSpMkLst>
        </pc:grpChg>
        <pc:grpChg chg="del mod">
          <ac:chgData name="Teresa Binks" userId="a2738410-2879-48a2-8c35-a24676bdb606" providerId="ADAL" clId="{883A6623-E847-4FB7-AE3E-F38B3D87149F}" dt="2019-05-01T12:29:59.304" v="350" actId="478"/>
          <ac:grpSpMkLst>
            <pc:docMk/>
            <pc:sldMk cId="876542464" sldId="396"/>
            <ac:grpSpMk id="11" creationId="{CA758023-4D8D-4118-95E3-96EEF0E3F398}"/>
          </ac:grpSpMkLst>
        </pc:grpChg>
        <pc:grpChg chg="del mod">
          <ac:chgData name="Teresa Binks" userId="a2738410-2879-48a2-8c35-a24676bdb606" providerId="ADAL" clId="{883A6623-E847-4FB7-AE3E-F38B3D87149F}" dt="2019-05-01T12:30:08.370" v="353" actId="478"/>
          <ac:grpSpMkLst>
            <pc:docMk/>
            <pc:sldMk cId="876542464" sldId="396"/>
            <ac:grpSpMk id="12" creationId="{53561086-5388-4A72-88F7-F1204F53B033}"/>
          </ac:grpSpMkLst>
        </pc:grpChg>
        <pc:grpChg chg="del mod">
          <ac:chgData name="Teresa Binks" userId="a2738410-2879-48a2-8c35-a24676bdb606" providerId="ADAL" clId="{883A6623-E847-4FB7-AE3E-F38B3D87149F}" dt="2019-05-01T12:30:10.763" v="354" actId="478"/>
          <ac:grpSpMkLst>
            <pc:docMk/>
            <pc:sldMk cId="876542464" sldId="396"/>
            <ac:grpSpMk id="15" creationId="{00DDE47F-28DE-466E-90A3-7394276B3784}"/>
          </ac:grpSpMkLst>
        </pc:grpChg>
        <pc:grpChg chg="del mod">
          <ac:chgData name="Teresa Binks" userId="a2738410-2879-48a2-8c35-a24676bdb606" providerId="ADAL" clId="{883A6623-E847-4FB7-AE3E-F38B3D87149F}" dt="2019-05-01T12:30:02.342" v="351" actId="478"/>
          <ac:grpSpMkLst>
            <pc:docMk/>
            <pc:sldMk cId="876542464" sldId="396"/>
            <ac:grpSpMk id="19" creationId="{655774C9-AF11-4F3E-873B-E55F1E76FDB2}"/>
          </ac:grpSpMkLst>
        </pc:grpChg>
        <pc:grpChg chg="mod">
          <ac:chgData name="Teresa Binks" userId="a2738410-2879-48a2-8c35-a24676bdb606" providerId="ADAL" clId="{883A6623-E847-4FB7-AE3E-F38B3D87149F}" dt="2019-05-01T12:35:16.814" v="420" actId="1076"/>
          <ac:grpSpMkLst>
            <pc:docMk/>
            <pc:sldMk cId="876542464" sldId="396"/>
            <ac:grpSpMk id="23" creationId="{4E5D4323-CF11-4FBA-88B4-5EBEE66FB771}"/>
          </ac:grpSpMkLst>
        </pc:grpChg>
        <pc:grpChg chg="mod topLvl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28" creationId="{641C7220-7BE9-4008-8195-95C55649F067}"/>
          </ac:grpSpMkLst>
        </pc:grpChg>
        <pc:grpChg chg="add mod">
          <ac:chgData name="Teresa Binks" userId="a2738410-2879-48a2-8c35-a24676bdb606" providerId="ADAL" clId="{883A6623-E847-4FB7-AE3E-F38B3D87149F}" dt="2019-05-01T12:32:11.278" v="387" actId="1076"/>
          <ac:grpSpMkLst>
            <pc:docMk/>
            <pc:sldMk cId="876542464" sldId="396"/>
            <ac:grpSpMk id="31" creationId="{180209FD-A318-457B-8134-78CDB8B53292}"/>
          </ac:grpSpMkLst>
        </pc:grpChg>
        <pc:grpChg chg="add del mod">
          <ac:chgData name="Teresa Binks" userId="a2738410-2879-48a2-8c35-a24676bdb606" providerId="ADAL" clId="{883A6623-E847-4FB7-AE3E-F38B3D87149F}" dt="2019-05-01T12:33:28.733" v="397" actId="165"/>
          <ac:grpSpMkLst>
            <pc:docMk/>
            <pc:sldMk cId="876542464" sldId="396"/>
            <ac:grpSpMk id="36" creationId="{477DD632-46FD-43B7-A47D-5324A8605AA8}"/>
          </ac:grpSpMkLst>
        </pc:grpChg>
        <pc:grpChg chg="del mod topLvl">
          <ac:chgData name="Teresa Binks" userId="a2738410-2879-48a2-8c35-a24676bdb606" providerId="ADAL" clId="{883A6623-E847-4FB7-AE3E-F38B3D87149F}" dt="2019-05-01T12:33:32.638" v="398" actId="165"/>
          <ac:grpSpMkLst>
            <pc:docMk/>
            <pc:sldMk cId="876542464" sldId="396"/>
            <ac:grpSpMk id="37" creationId="{C0129C33-BE33-4582-A889-9D7955487F10}"/>
          </ac:grpSpMkLst>
        </pc:grpChg>
        <pc:grpChg chg="del mod topLvl">
          <ac:chgData name="Teresa Binks" userId="a2738410-2879-48a2-8c35-a24676bdb606" providerId="ADAL" clId="{883A6623-E847-4FB7-AE3E-F38B3D87149F}" dt="2019-05-01T12:33:37.665" v="401" actId="478"/>
          <ac:grpSpMkLst>
            <pc:docMk/>
            <pc:sldMk cId="876542464" sldId="396"/>
            <ac:grpSpMk id="42" creationId="{ACA63542-82F5-4C3D-92D7-7716D52024F4}"/>
          </ac:grpSpMkLst>
        </pc:grpChg>
        <pc:grpChg chg="del mod">
          <ac:chgData name="Teresa Binks" userId="a2738410-2879-48a2-8c35-a24676bdb606" providerId="ADAL" clId="{883A6623-E847-4FB7-AE3E-F38B3D87149F}" dt="2019-05-01T12:33:04.164" v="394" actId="478"/>
          <ac:grpSpMkLst>
            <pc:docMk/>
            <pc:sldMk cId="876542464" sldId="396"/>
            <ac:grpSpMk id="43" creationId="{6F3F5EB1-804C-4035-9BD3-93DB3815BAFA}"/>
          </ac:grpSpMkLst>
        </pc:grpChg>
        <pc:grpChg chg="del mod topLvl">
          <ac:chgData name="Teresa Binks" userId="a2738410-2879-48a2-8c35-a24676bdb606" providerId="ADAL" clId="{883A6623-E847-4FB7-AE3E-F38B3D87149F}" dt="2019-05-01T12:33:36.808" v="400" actId="478"/>
          <ac:grpSpMkLst>
            <pc:docMk/>
            <pc:sldMk cId="876542464" sldId="396"/>
            <ac:grpSpMk id="44" creationId="{C020EEEB-3940-4287-B1B9-5C87E7EECCF7}"/>
          </ac:grpSpMkLst>
        </pc:grpChg>
        <pc:grpChg chg="add mod">
          <ac:chgData name="Teresa Binks" userId="a2738410-2879-48a2-8c35-a24676bdb606" providerId="ADAL" clId="{883A6623-E847-4FB7-AE3E-F38B3D87149F}" dt="2019-05-01T12:33:57.776" v="406" actId="1076"/>
          <ac:grpSpMkLst>
            <pc:docMk/>
            <pc:sldMk cId="876542464" sldId="396"/>
            <ac:grpSpMk id="63" creationId="{686FF8C8-0EC0-4EE8-A9E3-54C401353697}"/>
          </ac:grpSpMkLst>
        </pc:grpChg>
        <pc:grpChg chg="add del mod">
          <ac:chgData name="Teresa Binks" userId="a2738410-2879-48a2-8c35-a24676bdb606" providerId="ADAL" clId="{883A6623-E847-4FB7-AE3E-F38B3D87149F}" dt="2019-05-01T12:37:50.373" v="429" actId="165"/>
          <ac:grpSpMkLst>
            <pc:docMk/>
            <pc:sldMk cId="876542464" sldId="396"/>
            <ac:grpSpMk id="65" creationId="{D70AF676-686E-4D3E-A0D5-0E04640A5474}"/>
          </ac:grpSpMkLst>
        </pc:grpChg>
        <pc:grpChg chg="add del mod">
          <ac:chgData name="Teresa Binks" userId="a2738410-2879-48a2-8c35-a24676bdb606" providerId="ADAL" clId="{883A6623-E847-4FB7-AE3E-F38B3D87149F}" dt="2019-05-01T12:34:56.660" v="413" actId="478"/>
          <ac:grpSpMkLst>
            <pc:docMk/>
            <pc:sldMk cId="876542464" sldId="396"/>
            <ac:grpSpMk id="66" creationId="{59972F08-7877-460B-A499-4D8B1B01BBB0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0" creationId="{A51EC43C-39BE-4FE4-825C-562DBA055682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1" creationId="{0A0B850D-4F5A-448F-99A6-81CF09CDEC27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4" creationId="{8DE99E99-7E86-4D76-9D4A-A9401C42F32F}"/>
          </ac:grpSpMkLst>
        </pc:grpChg>
        <pc:grpChg chg="add del mod">
          <ac:chgData name="Teresa Binks" userId="a2738410-2879-48a2-8c35-a24676bdb606" providerId="ADAL" clId="{883A6623-E847-4FB7-AE3E-F38B3D87149F}" dt="2019-05-01T12:37:45.772" v="428" actId="478"/>
          <ac:grpSpMkLst>
            <pc:docMk/>
            <pc:sldMk cId="876542464" sldId="396"/>
            <ac:grpSpMk id="80" creationId="{3E23E783-A305-4AB5-ADB5-ED961230219C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4" creationId="{36FEB386-3173-44E6-90B6-85964E7BE3C8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5" creationId="{789A40AC-04D7-43F6-9217-708F602EAF16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8" creationId="{8C197C79-55B7-425D-A295-B35D8ED17F9B}"/>
          </ac:grpSpMkLst>
        </pc:grpChg>
        <pc:grpChg chg="add del mod">
          <ac:chgData name="Teresa Binks" userId="a2738410-2879-48a2-8c35-a24676bdb606" providerId="ADAL" clId="{883A6623-E847-4FB7-AE3E-F38B3D87149F}" dt="2019-05-01T12:35:10.569" v="418" actId="478"/>
          <ac:grpSpMkLst>
            <pc:docMk/>
            <pc:sldMk cId="876542464" sldId="396"/>
            <ac:grpSpMk id="94" creationId="{58C8B80C-73DC-4846-9A73-234187B4AF7C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98" creationId="{0891288E-8CD0-403E-B14B-F8084D76ACE5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99" creationId="{CE77F6E8-D650-47CE-AF14-2B6759037ECF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102" creationId="{9E82693A-4933-4185-A7E1-0140AA58E177}"/>
          </ac:grpSpMkLst>
        </pc:grpChg>
        <pc:grpChg chg="add del mod">
          <ac:chgData name="Teresa Binks" userId="a2738410-2879-48a2-8c35-a24676bdb606" providerId="ADAL" clId="{883A6623-E847-4FB7-AE3E-F38B3D87149F}" dt="2019-05-01T12:35:33.443" v="426" actId="478"/>
          <ac:grpSpMkLst>
            <pc:docMk/>
            <pc:sldMk cId="876542464" sldId="396"/>
            <ac:grpSpMk id="108" creationId="{B3866976-E901-44F7-9B2E-6673504CAE1E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2" creationId="{410CDC48-819E-4C64-B2EA-4B7147EB8FD0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3" creationId="{D61C9FF4-2A29-434D-B965-E459AAB98E94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6" creationId="{C1AA09B8-DC1A-44F6-A9A2-13E58242EB33}"/>
          </ac:grpSpMkLst>
        </pc:grpChg>
        <pc:grpChg chg="add del mod">
          <ac:chgData name="Teresa Binks" userId="a2738410-2879-48a2-8c35-a24676bdb606" providerId="ADAL" clId="{883A6623-E847-4FB7-AE3E-F38B3D87149F}" dt="2019-05-01T12:35:33.443" v="426" actId="478"/>
          <ac:grpSpMkLst>
            <pc:docMk/>
            <pc:sldMk cId="876542464" sldId="396"/>
            <ac:grpSpMk id="122" creationId="{29ABB752-7FB6-4978-8B6D-AED03FC7D398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26" creationId="{E37E6B8A-B123-419C-8643-58D4757D0376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27" creationId="{CE97F317-024F-4929-BC33-AFA09F85F9EA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30" creationId="{20A9D107-E5A9-4B71-A3BA-8723065842CF}"/>
          </ac:grpSpMkLst>
        </pc:grpChg>
        <pc:grpChg chg="add mod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136" creationId="{DBF195BE-56B9-44D2-AB40-077D6BE485B6}"/>
          </ac:grpSpMkLst>
        </pc:grpChg>
        <pc:grpChg chg="add del mod">
          <ac:chgData name="Teresa Binks" userId="a2738410-2879-48a2-8c35-a24676bdb606" providerId="ADAL" clId="{883A6623-E847-4FB7-AE3E-F38B3D87149F}" dt="2019-05-01T12:39:44.883" v="444" actId="165"/>
          <ac:grpSpMkLst>
            <pc:docMk/>
            <pc:sldMk cId="876542464" sldId="396"/>
            <ac:grpSpMk id="137" creationId="{0D3F21AB-D7EF-499A-818A-FA372FF34516}"/>
          </ac:grpSpMkLst>
        </pc:grpChg>
        <pc:grpChg chg="mod topLvl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40" creationId="{11E39CC1-59A0-4590-8329-7EF0CD4B8A2C}"/>
          </ac:grpSpMkLst>
        </pc:grpChg>
        <pc:grpChg chg="mod topLvl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41" creationId="{1246C258-F0AD-4278-A7C5-163BB84582A6}"/>
          </ac:grpSpMkLst>
        </pc:grpChg>
        <pc:grpChg chg="mod">
          <ac:chgData name="Teresa Binks" userId="a2738410-2879-48a2-8c35-a24676bdb606" providerId="ADAL" clId="{883A6623-E847-4FB7-AE3E-F38B3D87149F}" dt="2019-05-01T12:38:22.281" v="432" actId="571"/>
          <ac:grpSpMkLst>
            <pc:docMk/>
            <pc:sldMk cId="876542464" sldId="396"/>
            <ac:grpSpMk id="144" creationId="{238CFBFC-C8D1-4A3C-8FC7-70498012F03D}"/>
          </ac:grpSpMkLst>
        </pc:grpChg>
        <pc:grpChg chg="add 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0" creationId="{DA570148-BA4B-4AF7-B157-234192C3C81C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3" creationId="{2531DB3A-4EE5-4873-9327-8DB6AAB5CE9C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4" creationId="{7E235B14-C7EE-40EC-A99B-AD01829C4EA6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7" creationId="{8870DD09-04EB-489A-ADF0-252F685846F4}"/>
          </ac:grpSpMkLst>
        </pc:grpChg>
        <pc:grpChg chg="add 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3" creationId="{B9D24AB7-DC96-4DBF-8889-1F713E484FA3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6" creationId="{9FC4671A-CCDF-46BA-B923-B2C22666411D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7" creationId="{43A7DBE8-D4B5-4923-8015-3579A4035C49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70" creationId="{ACE4502A-DFE5-4260-B32F-CD71431025F9}"/>
          </ac:grpSpMkLst>
        </pc:grpChg>
        <pc:grpChg chg="add mod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78" creationId="{2A4F6C42-B29D-45C0-B083-A090CFCD6AA9}"/>
          </ac:grpSpMkLst>
        </pc:grpChg>
        <pc:grpChg chg="add del mod">
          <ac:chgData name="Teresa Binks" userId="a2738410-2879-48a2-8c35-a24676bdb606" providerId="ADAL" clId="{883A6623-E847-4FB7-AE3E-F38B3D87149F}" dt="2019-05-01T12:39:56.867" v="447" actId="165"/>
          <ac:grpSpMkLst>
            <pc:docMk/>
            <pc:sldMk cId="876542464" sldId="396"/>
            <ac:grpSpMk id="179" creationId="{3D48C0FE-1D97-4963-8903-D8D7CE04EC19}"/>
          </ac:grpSpMkLst>
        </pc:grpChg>
        <pc:grpChg chg="mod topLvl">
          <ac:chgData name="Teresa Binks" userId="a2738410-2879-48a2-8c35-a24676bdb606" providerId="ADAL" clId="{883A6623-E847-4FB7-AE3E-F38B3D87149F}" dt="2019-05-01T12:39:56.867" v="447" actId="165"/>
          <ac:grpSpMkLst>
            <pc:docMk/>
            <pc:sldMk cId="876542464" sldId="396"/>
            <ac:grpSpMk id="181" creationId="{697557EC-1447-4B7A-A708-04FB895CFC28}"/>
          </ac:grpSpMkLst>
        </pc:grpChg>
        <pc:grpChg chg="del mod topLvl">
          <ac:chgData name="Teresa Binks" userId="a2738410-2879-48a2-8c35-a24676bdb606" providerId="ADAL" clId="{883A6623-E847-4FB7-AE3E-F38B3D87149F}" dt="2019-05-01T12:40:39.817" v="454" actId="478"/>
          <ac:grpSpMkLst>
            <pc:docMk/>
            <pc:sldMk cId="876542464" sldId="396"/>
            <ac:grpSpMk id="182" creationId="{4C307FF4-B63A-4697-BFFD-3C08D146670D}"/>
          </ac:grpSpMkLst>
        </pc:grpChg>
        <pc:grpChg chg="mod">
          <ac:chgData name="Teresa Binks" userId="a2738410-2879-48a2-8c35-a24676bdb606" providerId="ADAL" clId="{883A6623-E847-4FB7-AE3E-F38B3D87149F}" dt="2019-05-01T12:39:54.126" v="446" actId="571"/>
          <ac:grpSpMkLst>
            <pc:docMk/>
            <pc:sldMk cId="876542464" sldId="396"/>
            <ac:grpSpMk id="185" creationId="{2506C676-066B-42DC-9554-91D0EFB9B21A}"/>
          </ac:grpSpMkLst>
        </pc:grpChg>
        <pc:grpChg chg="add del mod">
          <ac:chgData name="Teresa Binks" userId="a2738410-2879-48a2-8c35-a24676bdb606" providerId="ADAL" clId="{883A6623-E847-4FB7-AE3E-F38B3D87149F}" dt="2019-05-01T12:41:04.500" v="470" actId="165"/>
          <ac:grpSpMkLst>
            <pc:docMk/>
            <pc:sldMk cId="876542464" sldId="396"/>
            <ac:grpSpMk id="191" creationId="{E00DD858-EDB9-4BF1-819B-342C4078A98B}"/>
          </ac:grpSpMkLst>
        </pc:grpChg>
        <pc:grpChg chg="add mod">
          <ac:chgData name="Teresa Binks" userId="a2738410-2879-48a2-8c35-a24676bdb606" providerId="ADAL" clId="{883A6623-E847-4FB7-AE3E-F38B3D87149F}" dt="2019-05-01T12:41:51.979" v="477" actId="164"/>
          <ac:grpSpMkLst>
            <pc:docMk/>
            <pc:sldMk cId="876542464" sldId="396"/>
            <ac:grpSpMk id="203" creationId="{CEF1F20F-9A57-4904-830D-82250BC18BC2}"/>
          </ac:grpSpMkLst>
        </pc:grpChg>
        <pc:picChg chg="del">
          <ac:chgData name="Teresa Binks" userId="a2738410-2879-48a2-8c35-a24676bdb606" providerId="ADAL" clId="{883A6623-E847-4FB7-AE3E-F38B3D87149F}" dt="2019-05-01T12:29:56.977" v="349" actId="478"/>
          <ac:picMkLst>
            <pc:docMk/>
            <pc:sldMk cId="876542464" sldId="396"/>
            <ac:picMk id="13" creationId="{6F6010BF-6A4C-439A-9F48-ED76BEB2638B}"/>
          </ac:picMkLst>
        </pc:picChg>
        <pc:picChg chg="del">
          <ac:chgData name="Teresa Binks" userId="a2738410-2879-48a2-8c35-a24676bdb606" providerId="ADAL" clId="{883A6623-E847-4FB7-AE3E-F38B3D87149F}" dt="2019-05-01T12:29:54.278" v="348" actId="478"/>
          <ac:picMkLst>
            <pc:docMk/>
            <pc:sldMk cId="876542464" sldId="396"/>
            <ac:picMk id="14" creationId="{2A9AE338-715B-4679-8530-5AFBA44ED2C2}"/>
          </ac:picMkLst>
        </pc:picChg>
        <pc:picChg chg="del">
          <ac:chgData name="Teresa Binks" userId="a2738410-2879-48a2-8c35-a24676bdb606" providerId="ADAL" clId="{883A6623-E847-4FB7-AE3E-F38B3D87149F}" dt="2019-05-01T12:30:10.763" v="354" actId="478"/>
          <ac:picMkLst>
            <pc:docMk/>
            <pc:sldMk cId="876542464" sldId="396"/>
            <ac:picMk id="18" creationId="{EEE6B99D-5958-4727-87CA-6AE553296555}"/>
          </ac:picMkLst>
        </pc:picChg>
        <pc:picChg chg="del">
          <ac:chgData name="Teresa Binks" userId="a2738410-2879-48a2-8c35-a24676bdb606" providerId="ADAL" clId="{883A6623-E847-4FB7-AE3E-F38B3D87149F}" dt="2019-05-01T12:30:02.342" v="351" actId="478"/>
          <ac:picMkLst>
            <pc:docMk/>
            <pc:sldMk cId="876542464" sldId="396"/>
            <ac:picMk id="22" creationId="{0709B2D7-BBDA-4E07-B990-6B25BA2AC42F}"/>
          </ac:picMkLst>
        </pc:picChg>
        <pc:picChg chg="add mod topLvl">
          <ac:chgData name="Teresa Binks" userId="a2738410-2879-48a2-8c35-a24676bdb606" providerId="ADAL" clId="{883A6623-E847-4FB7-AE3E-F38B3D87149F}" dt="2019-05-01T12:38:17.753" v="431" actId="164"/>
          <ac:picMkLst>
            <pc:docMk/>
            <pc:sldMk cId="876542464" sldId="396"/>
            <ac:picMk id="34" creationId="{7A6BCDA5-29AC-4C50-A1C7-1A30C471FF2F}"/>
          </ac:picMkLst>
        </pc:picChg>
        <pc:picChg chg="add mod topLvl">
          <ac:chgData name="Teresa Binks" userId="a2738410-2879-48a2-8c35-a24676bdb606" providerId="ADAL" clId="{883A6623-E847-4FB7-AE3E-F38B3D87149F}" dt="2019-05-01T12:38:17.753" v="431" actId="164"/>
          <ac:picMkLst>
            <pc:docMk/>
            <pc:sldMk cId="876542464" sldId="396"/>
            <ac:picMk id="35" creationId="{EE446762-EAB5-412A-A414-21283F76BD0A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38" creationId="{C2A335DF-7D4E-4193-BFD3-6F7B45D35D12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39" creationId="{52298F62-B44A-4454-8942-CF4895020F1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0" creationId="{8BA4D955-B4CE-4302-BE6B-1591C0C667F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1" creationId="{C27C2CE8-FAA9-45B1-B57F-6BD0AAE9AE56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5" creationId="{B551354B-1CD9-4278-A712-D4242FD6522D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6" creationId="{9493EEBF-B98A-49CE-BB31-025C7F2000F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7" creationId="{E7A870F3-E2B1-4D53-9E27-24711C586F63}"/>
          </ac:picMkLst>
        </pc:picChg>
        <pc:picChg chg="add mod">
          <ac:chgData name="Teresa Binks" userId="a2738410-2879-48a2-8c35-a24676bdb606" providerId="ADAL" clId="{883A6623-E847-4FB7-AE3E-F38B3D87149F}" dt="2019-05-01T12:38:43.012" v="439" actId="1076"/>
          <ac:picMkLst>
            <pc:docMk/>
            <pc:sldMk cId="876542464" sldId="396"/>
            <ac:picMk id="64" creationId="{882BD08F-B6C9-4BDA-93EB-61E28DFB69DF}"/>
          </ac:picMkLst>
        </pc:picChg>
        <pc:picChg chg="mod topLvl">
          <ac:chgData name="Teresa Binks" userId="a2738410-2879-48a2-8c35-a24676bdb606" providerId="ADAL" clId="{883A6623-E847-4FB7-AE3E-F38B3D87149F}" dt="2019-05-01T12:39:51.241" v="445" actId="164"/>
          <ac:picMkLst>
            <pc:docMk/>
            <pc:sldMk cId="876542464" sldId="396"/>
            <ac:picMk id="142" creationId="{850859BB-281D-46D3-88F2-EE98CC6F8B1E}"/>
          </ac:picMkLst>
        </pc:picChg>
        <pc:picChg chg="mod topLvl">
          <ac:chgData name="Teresa Binks" userId="a2738410-2879-48a2-8c35-a24676bdb606" providerId="ADAL" clId="{883A6623-E847-4FB7-AE3E-F38B3D87149F}" dt="2019-05-01T12:39:51.241" v="445" actId="164"/>
          <ac:picMkLst>
            <pc:docMk/>
            <pc:sldMk cId="876542464" sldId="396"/>
            <ac:picMk id="143" creationId="{6DADE853-BBA9-4D2B-AC57-5D3C145BF7E9}"/>
          </ac:picMkLst>
        </pc:picChg>
        <pc:picChg chg="del mod topLvl">
          <ac:chgData name="Teresa Binks" userId="a2738410-2879-48a2-8c35-a24676bdb606" providerId="ADAL" clId="{883A6623-E847-4FB7-AE3E-F38B3D87149F}" dt="2019-05-01T12:40:00.547" v="448" actId="478"/>
          <ac:picMkLst>
            <pc:docMk/>
            <pc:sldMk cId="876542464" sldId="396"/>
            <ac:picMk id="183" creationId="{68CFE4C7-A08E-4CD9-A147-04413DF96F19}"/>
          </ac:picMkLst>
        </pc:picChg>
        <pc:picChg chg="del mod topLvl">
          <ac:chgData name="Teresa Binks" userId="a2738410-2879-48a2-8c35-a24676bdb606" providerId="ADAL" clId="{883A6623-E847-4FB7-AE3E-F38B3D87149F}" dt="2019-05-01T12:40:02.646" v="449" actId="478"/>
          <ac:picMkLst>
            <pc:docMk/>
            <pc:sldMk cId="876542464" sldId="396"/>
            <ac:picMk id="184" creationId="{E3A55CB1-98EF-48B7-B7A4-90DBA850B281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3" creationId="{C2C413CC-20E5-4BEC-9C8F-F769C70BCEC0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4" creationId="{AF352245-9F57-430D-A322-C6B3C3B2ADD8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7" creationId="{28F7A955-06BB-42A1-AB83-D6A61E5502C2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8" creationId="{D8777520-170A-49E8-A1C4-F2399FBA5346}"/>
          </ac:picMkLst>
        </pc:picChg>
        <pc:cxnChg chg="mod">
          <ac:chgData name="Teresa Binks" userId="a2738410-2879-48a2-8c35-a24676bdb606" providerId="ADAL" clId="{883A6623-E847-4FB7-AE3E-F38B3D87149F}" dt="2019-05-01T12:33:36.808" v="400" actId="478"/>
          <ac:cxnSpMkLst>
            <pc:docMk/>
            <pc:sldMk cId="876542464" sldId="396"/>
            <ac:cxnSpMk id="51" creationId="{2FB065B9-3F04-450B-BD69-CD517789051A}"/>
          </ac:cxnSpMkLst>
        </pc:cxnChg>
        <pc:cxnChg chg="del mod">
          <ac:chgData name="Teresa Binks" userId="a2738410-2879-48a2-8c35-a24676bdb606" providerId="ADAL" clId="{883A6623-E847-4FB7-AE3E-F38B3D87149F}" dt="2019-05-01T12:33:24.899" v="396" actId="478"/>
          <ac:cxnSpMkLst>
            <pc:docMk/>
            <pc:sldMk cId="876542464" sldId="396"/>
            <ac:cxnSpMk id="52" creationId="{67281152-4B42-4DD0-956C-2A714C6FAA17}"/>
          </ac:cxnSpMkLst>
        </pc:cxnChg>
        <pc:cxnChg chg="del mod">
          <ac:chgData name="Teresa Binks" userId="a2738410-2879-48a2-8c35-a24676bdb606" providerId="ADAL" clId="{883A6623-E847-4FB7-AE3E-F38B3D87149F}" dt="2019-05-01T12:33:02.353" v="393" actId="478"/>
          <ac:cxnSpMkLst>
            <pc:docMk/>
            <pc:sldMk cId="876542464" sldId="396"/>
            <ac:cxnSpMk id="56" creationId="{F103389A-F5B4-4AAA-986B-729B4C2AA685}"/>
          </ac:cxnSpMkLst>
        </pc:cxnChg>
        <pc:cxnChg chg="del mod topLvl">
          <ac:chgData name="Teresa Binks" userId="a2738410-2879-48a2-8c35-a24676bdb606" providerId="ADAL" clId="{883A6623-E847-4FB7-AE3E-F38B3D87149F}" dt="2019-05-01T12:33:35.584" v="399" actId="478"/>
          <ac:cxnSpMkLst>
            <pc:docMk/>
            <pc:sldMk cId="876542464" sldId="396"/>
            <ac:cxnSpMk id="57" creationId="{8D42E45B-0E75-4228-830B-88417F6EB185}"/>
          </ac:cxnSpMkLst>
        </pc:cxnChg>
        <pc:cxnChg chg="mod">
          <ac:chgData name="Teresa Binks" userId="a2738410-2879-48a2-8c35-a24676bdb606" providerId="ADAL" clId="{883A6623-E847-4FB7-AE3E-F38B3D87149F}" dt="2019-05-01T12:33:37.665" v="401" actId="478"/>
          <ac:cxnSpMkLst>
            <pc:docMk/>
            <pc:sldMk cId="876542464" sldId="396"/>
            <ac:cxnSpMk id="61" creationId="{323A3B84-851F-47DE-9C05-C372DC170399}"/>
          </ac:cxnSpMkLst>
        </pc:cxnChg>
        <pc:cxnChg chg="mod">
          <ac:chgData name="Teresa Binks" userId="a2738410-2879-48a2-8c35-a24676bdb606" providerId="ADAL" clId="{883A6623-E847-4FB7-AE3E-F38B3D87149F}" dt="2019-05-01T12:33:37.665" v="401" actId="478"/>
          <ac:cxnSpMkLst>
            <pc:docMk/>
            <pc:sldMk cId="876542464" sldId="396"/>
            <ac:cxnSpMk id="62" creationId="{274EF4C2-0762-4C37-A77D-79C084D09C72}"/>
          </ac:cxnSpMkLst>
        </pc:cxnChg>
      </pc:sldChg>
      <pc:sldChg chg="addSp delSp modSp add">
        <pc:chgData name="Teresa Binks" userId="a2738410-2879-48a2-8c35-a24676bdb606" providerId="ADAL" clId="{883A6623-E847-4FB7-AE3E-F38B3D87149F}" dt="2019-05-01T12:43:26.741" v="485" actId="478"/>
        <pc:sldMkLst>
          <pc:docMk/>
          <pc:sldMk cId="1925897025" sldId="397"/>
        </pc:sldMkLst>
        <pc:spChg chg="del">
          <ac:chgData name="Teresa Binks" userId="a2738410-2879-48a2-8c35-a24676bdb606" providerId="ADAL" clId="{883A6623-E847-4FB7-AE3E-F38B3D87149F}" dt="2019-05-01T12:43:24.217" v="483" actId="478"/>
          <ac:spMkLst>
            <pc:docMk/>
            <pc:sldMk cId="1925897025" sldId="397"/>
            <ac:spMk id="5" creationId="{73B86434-EE4C-4EA1-A081-192B0166D04F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6" creationId="{34270849-C784-4C43-ABF7-35DA0A471763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27" creationId="{740550BA-772C-464A-8080-5F63C597F51A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32" creationId="{76152B96-3B4E-42FD-98BE-602C7C7D766D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39" creationId="{FCB3A7F9-816A-4FD4-B09E-1029A7F49DED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51" creationId="{54DDF4AA-BDC6-4FCA-AB8C-56D6FC0E8F40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52" creationId="{8B8D760F-6FB3-4B31-B1D2-F9D4005F3F70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64" creationId="{2513D7DD-735F-4C62-BE68-7A4421CE0F1C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65" creationId="{EB1DAE2D-4264-4591-8984-3C8E271A879E}"/>
          </ac:spMkLst>
        </pc:spChg>
        <pc:spChg chg="del">
          <ac:chgData name="Teresa Binks" userId="a2738410-2879-48a2-8c35-a24676bdb606" providerId="ADAL" clId="{883A6623-E847-4FB7-AE3E-F38B3D87149F}" dt="2019-05-01T12:43:26.741" v="485" actId="478"/>
          <ac:spMkLst>
            <pc:docMk/>
            <pc:sldMk cId="1925897025" sldId="397"/>
            <ac:spMk id="176" creationId="{456899DA-9EF3-43F2-BB4D-3B204A2E50F3}"/>
          </ac:spMkLst>
        </pc:spChg>
        <pc:spChg chg="mod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80" creationId="{9CE90F94-2BCD-4DC4-8FB5-EB2F9EFD0903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89" creationId="{EDA49691-1995-4BDF-B0E5-EDD98A8222AF}"/>
          </ac:spMkLst>
        </pc:spChg>
        <pc:spChg chg="mod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5" creationId="{5AD7709C-AD7F-4E17-A40E-04101EA54E16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6" creationId="{3E531111-84D4-446D-965D-751F65A1C9E3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9" creationId="{E1D9C93A-9234-42E8-9FFF-858A40DC7674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0" creationId="{FA4A4DC4-1A11-4E22-BE05-79D2417AC221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1" creationId="{AB9CA69E-27AC-4B35-9EE4-051FB53EEE51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2" creationId="{B1FB100B-6CA6-40E4-8BEB-C0D739C4C549}"/>
          </ac:spMkLst>
        </pc:spChg>
        <pc:grpChg chg="add del mod">
          <ac:chgData name="Teresa Binks" userId="a2738410-2879-48a2-8c35-a24676bdb606" providerId="ADAL" clId="{883A6623-E847-4FB7-AE3E-F38B3D87149F}" dt="2019-05-01T12:43:26.240" v="484" actId="478"/>
          <ac:grpSpMkLst>
            <pc:docMk/>
            <pc:sldMk cId="1925897025" sldId="397"/>
            <ac:grpSpMk id="2" creationId="{C7647775-6A0C-4119-865C-8DCA8D63C1F6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0" creationId="{72EE1BF4-1D68-4081-97E9-E4E75F47C0AB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28" creationId="{641C7220-7BE9-4008-8195-95C55649F067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31" creationId="{180209FD-A318-457B-8134-78CDB8B53292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63" creationId="{686FF8C8-0EC0-4EE8-A9E3-54C401353697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36" creationId="{DBF195BE-56B9-44D2-AB40-077D6BE485B6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40" creationId="{11E39CC1-59A0-4590-8329-7EF0CD4B8A2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41" creationId="{1246C258-F0AD-4278-A7C5-163BB84582A6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0" creationId="{DA570148-BA4B-4AF7-B157-234192C3C81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3" creationId="{2531DB3A-4EE5-4873-9327-8DB6AAB5CE9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4" creationId="{7E235B14-C7EE-40EC-A99B-AD01829C4EA6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3" creationId="{B9D24AB7-DC96-4DBF-8889-1F713E484FA3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6" creationId="{9FC4671A-CCDF-46BA-B923-B2C22666411D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7" creationId="{43A7DBE8-D4B5-4923-8015-3579A4035C49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78" creationId="{2A4F6C42-B29D-45C0-B083-A090CFCD6AA9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81" creationId="{697557EC-1447-4B7A-A708-04FB895CFC28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203" creationId="{CEF1F20F-9A57-4904-830D-82250BC18BC2}"/>
          </ac:grpSpMkLst>
        </pc:grp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3" creationId="{7D2BD44D-9473-4725-93D1-263F6EB828C3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4" creationId="{7A6BCDA5-29AC-4C50-A1C7-1A30C471FF2F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5" creationId="{EE446762-EAB5-412A-A414-21283F76BD0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8" creationId="{C2A335DF-7D4E-4193-BFD3-6F7B45D35D12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9" creationId="{52298F62-B44A-4454-8942-CF4895020F1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0" creationId="{8BA4D955-B4CE-4302-BE6B-1591C0C667F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1" creationId="{C27C2CE8-FAA9-45B1-B57F-6BD0AAE9AE56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5" creationId="{B551354B-1CD9-4278-A712-D4242FD6522D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6" creationId="{9493EEBF-B98A-49CE-BB31-025C7F2000F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7" creationId="{E7A870F3-E2B1-4D53-9E27-24711C586F63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42" creationId="{850859BB-281D-46D3-88F2-EE98CC6F8B1E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43" creationId="{6DADE853-BBA9-4D2B-AC57-5D3C145BF7E9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55" creationId="{B5F5A7E1-903E-4591-8224-6E82356E7CE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56" creationId="{9F75C6D5-1568-41FC-A132-ECCF5C71F285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68" creationId="{86816243-9548-4424-B1A9-F42861BC3F4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69" creationId="{51479DD1-240E-4031-860D-84A82567E87A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0" creationId="{D745CDF6-5952-4437-B306-124F43C9183F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3" creationId="{C2C413CC-20E5-4BEC-9C8F-F769C70BCEC0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4" creationId="{AF352245-9F57-430D-A322-C6B3C3B2ADD8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7" creationId="{28F7A955-06BB-42A1-AB83-D6A61E5502C2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8" creationId="{D8777520-170A-49E8-A1C4-F2399FBA5346}"/>
          </ac:picMkLst>
        </pc:picChg>
      </pc:sldChg>
      <pc:sldChg chg="delSp add">
        <pc:chgData name="Teresa Binks" userId="a2738410-2879-48a2-8c35-a24676bdb606" providerId="ADAL" clId="{883A6623-E847-4FB7-AE3E-F38B3D87149F}" dt="2019-05-01T12:43:57.375" v="487" actId="478"/>
        <pc:sldMkLst>
          <pc:docMk/>
          <pc:sldMk cId="4010556097" sldId="398"/>
        </pc:sldMkLst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51" creationId="{54DDF4AA-BDC6-4FCA-AB8C-56D6FC0E8F40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52" creationId="{8B8D760F-6FB3-4B31-B1D2-F9D4005F3F70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64" creationId="{2513D7DD-735F-4C62-BE68-7A4421CE0F1C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65" creationId="{EB1DAE2D-4264-4591-8984-3C8E271A879E}"/>
          </ac:spMkLst>
        </pc:s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53" creationId="{2531DB3A-4EE5-4873-9327-8DB6AAB5CE9C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54" creationId="{7E235B14-C7EE-40EC-A99B-AD01829C4EA6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66" creationId="{9FC4671A-CCDF-46BA-B923-B2C22666411D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67" creationId="{43A7DBE8-D4B5-4923-8015-3579A4035C49}"/>
          </ac:grpSpMkLst>
        </pc:grp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55" creationId="{B5F5A7E1-903E-4591-8224-6E82356E7CEA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56" creationId="{9F75C6D5-1568-41FC-A132-ECCF5C71F285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68" creationId="{86816243-9548-4424-B1A9-F42861BC3F4A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69" creationId="{51479DD1-240E-4031-860D-84A82567E87A}"/>
          </ac:picMkLst>
        </pc:picChg>
      </pc:sldChg>
      <pc:sldChg chg="delSp add">
        <pc:chgData name="Teresa Binks" userId="a2738410-2879-48a2-8c35-a24676bdb606" providerId="ADAL" clId="{883A6623-E847-4FB7-AE3E-F38B3D87149F}" dt="2019-05-01T12:44:16.023" v="489" actId="478"/>
        <pc:sldMkLst>
          <pc:docMk/>
          <pc:sldMk cId="3437140981" sldId="399"/>
        </pc:sldMkLst>
        <pc:spChg chg="del">
          <ac:chgData name="Teresa Binks" userId="a2738410-2879-48a2-8c35-a24676bdb606" providerId="ADAL" clId="{883A6623-E847-4FB7-AE3E-F38B3D87149F}" dt="2019-05-01T12:44:16.023" v="489" actId="478"/>
          <ac:spMkLst>
            <pc:docMk/>
            <pc:sldMk cId="3437140981" sldId="399"/>
            <ac:spMk id="138" creationId="{DC982734-6886-45DE-B16D-5FF7C27B02E1}"/>
          </ac:spMkLst>
        </pc:spChg>
        <pc:spChg chg="del">
          <ac:chgData name="Teresa Binks" userId="a2738410-2879-48a2-8c35-a24676bdb606" providerId="ADAL" clId="{883A6623-E847-4FB7-AE3E-F38B3D87149F}" dt="2019-05-01T12:44:16.023" v="489" actId="478"/>
          <ac:spMkLst>
            <pc:docMk/>
            <pc:sldMk cId="3437140981" sldId="399"/>
            <ac:spMk id="139" creationId="{FCB3A7F9-816A-4FD4-B09E-1029A7F49DED}"/>
          </ac:spMkLst>
        </pc:spChg>
        <pc:grpChg chg="del">
          <ac:chgData name="Teresa Binks" userId="a2738410-2879-48a2-8c35-a24676bdb606" providerId="ADAL" clId="{883A6623-E847-4FB7-AE3E-F38B3D87149F}" dt="2019-05-01T12:44:16.023" v="489" actId="478"/>
          <ac:grpSpMkLst>
            <pc:docMk/>
            <pc:sldMk cId="3437140981" sldId="399"/>
            <ac:grpSpMk id="140" creationId="{11E39CC1-59A0-4590-8329-7EF0CD4B8A2C}"/>
          </ac:grpSpMkLst>
        </pc:grpChg>
        <pc:grpChg chg="del">
          <ac:chgData name="Teresa Binks" userId="a2738410-2879-48a2-8c35-a24676bdb606" providerId="ADAL" clId="{883A6623-E847-4FB7-AE3E-F38B3D87149F}" dt="2019-05-01T12:44:16.023" v="489" actId="478"/>
          <ac:grpSpMkLst>
            <pc:docMk/>
            <pc:sldMk cId="3437140981" sldId="399"/>
            <ac:grpSpMk id="141" creationId="{1246C258-F0AD-4278-A7C5-163BB84582A6}"/>
          </ac:grpSpMkLst>
        </pc:grpChg>
        <pc:picChg chg="del">
          <ac:chgData name="Teresa Binks" userId="a2738410-2879-48a2-8c35-a24676bdb606" providerId="ADAL" clId="{883A6623-E847-4FB7-AE3E-F38B3D87149F}" dt="2019-05-01T12:44:16.023" v="489" actId="478"/>
          <ac:picMkLst>
            <pc:docMk/>
            <pc:sldMk cId="3437140981" sldId="399"/>
            <ac:picMk id="142" creationId="{850859BB-281D-46D3-88F2-EE98CC6F8B1E}"/>
          </ac:picMkLst>
        </pc:picChg>
        <pc:picChg chg="del">
          <ac:chgData name="Teresa Binks" userId="a2738410-2879-48a2-8c35-a24676bdb606" providerId="ADAL" clId="{883A6623-E847-4FB7-AE3E-F38B3D87149F}" dt="2019-05-01T12:44:16.023" v="489" actId="478"/>
          <ac:picMkLst>
            <pc:docMk/>
            <pc:sldMk cId="3437140981" sldId="399"/>
            <ac:picMk id="143" creationId="{6DADE853-BBA9-4D2B-AC57-5D3C145BF7E9}"/>
          </ac:picMkLst>
        </pc:picChg>
      </pc:sldChg>
      <pc:sldChg chg="addSp delSp modSp add">
        <pc:chgData name="Teresa Binks" userId="a2738410-2879-48a2-8c35-a24676bdb606" providerId="ADAL" clId="{883A6623-E847-4FB7-AE3E-F38B3D87149F}" dt="2019-05-01T12:50:03.412" v="499" actId="1076"/>
        <pc:sldMkLst>
          <pc:docMk/>
          <pc:sldMk cId="484730350" sldId="400"/>
        </pc:sldMkLst>
        <pc:spChg chg="del">
          <ac:chgData name="Teresa Binks" userId="a2738410-2879-48a2-8c35-a24676bdb606" providerId="ADAL" clId="{883A6623-E847-4FB7-AE3E-F38B3D87149F}" dt="2019-05-01T12:49:55.892" v="496" actId="478"/>
          <ac:spMkLst>
            <pc:docMk/>
            <pc:sldMk cId="484730350" sldId="400"/>
            <ac:spMk id="2" creationId="{B9FAEC72-7387-40F2-9798-9B56FAB1A47C}"/>
          </ac:spMkLst>
        </pc:spChg>
        <pc:picChg chg="add mod">
          <ac:chgData name="Teresa Binks" userId="a2738410-2879-48a2-8c35-a24676bdb606" providerId="ADAL" clId="{883A6623-E847-4FB7-AE3E-F38B3D87149F}" dt="2019-05-01T12:50:03.412" v="499" actId="1076"/>
          <ac:picMkLst>
            <pc:docMk/>
            <pc:sldMk cId="484730350" sldId="400"/>
            <ac:picMk id="4" creationId="{00C15BF6-B8E0-4E16-A1A3-EDE71E2BD260}"/>
          </ac:picMkLst>
        </pc:picChg>
      </pc:sldChg>
      <pc:sldChg chg="add">
        <pc:chgData name="Teresa Binks" userId="a2738410-2879-48a2-8c35-a24676bdb606" providerId="ADAL" clId="{883A6623-E847-4FB7-AE3E-F38B3D87149F}" dt="2019-05-01T12:50:22.623" v="500"/>
        <pc:sldMkLst>
          <pc:docMk/>
          <pc:sldMk cId="1834481094" sldId="4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1ABC0-EE68-46E9-ACBC-5DAE205A01D3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688" y="4751388"/>
            <a:ext cx="5392737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525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1355F-A743-415A-B61D-0D77A31F32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7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61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41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0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83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2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53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5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90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47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08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75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11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81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416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35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31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16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76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502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32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39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74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78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228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61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69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3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80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66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1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197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4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386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383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88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805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551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31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91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718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558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8873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501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03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857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037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71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372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510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568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371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490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393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1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72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2122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14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9434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477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1153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62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2844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59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6941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348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795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673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453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7173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44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06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800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536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605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409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3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476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85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2745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579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5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8EE2-8058-4C55-A2EA-C877C06C1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B93BB-F4C3-48A8-8C34-DC41DA95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B4E3-22CC-4A9C-B79D-9075C538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4E07-00D1-4BEB-9929-5CD081E4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B399-BFED-4CC2-B105-8ACF32C3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6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0D5A-3D95-46AD-B5F6-62741B69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D2269-AC9A-4265-8013-1D4799F25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BA65-299B-41C1-AAE2-B0D0E87E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E12F-B824-40DA-BF1D-D0E5AD17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34DC-7003-42EE-893A-E3B41B22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8DFAE-8056-42D0-9658-27BBA7FC1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24F18-8DD4-4004-9DF6-A28CFB418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D887-2A8F-40AC-BC02-F131A173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5269-4992-4C11-A625-25C9C07E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81CE9-DB79-4BB5-B452-7412B118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2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4682-2029-4E60-A116-2B3C493B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805"/>
            <a:ext cx="10515600" cy="58701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9E9D-6557-427B-8D38-9CC551DB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9B82-918A-42C2-B39F-160FA7ED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753F-974E-4B77-8FBD-30B68C7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23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1465-128C-481D-A1AA-78C4772D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C3CE8-E53C-4029-8DD8-5A19B01C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76FB5-88EF-48F7-BEBE-83D62463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54CE9-1949-42AC-B34F-09D8D646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2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51A0-613D-4C83-97B9-44E1FCFA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CF0AE-11EC-4E37-8FE1-DA4C7C4E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0151-29B7-419C-AE68-AB743878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D694-9562-4104-88FF-8E761528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7191-58FB-495C-8930-A769B4B2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5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6E9F-F1F0-45FE-A865-E750430C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D6FE-5CD1-4A15-84E4-8E244242E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802A8-AFCA-4B8E-9FAD-98066C66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0474C-58F0-4213-B9D6-4F205C7C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018BB-6D0A-48D4-BA89-A2A629C6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B10D1-42AE-4B7C-8E61-B2AC3523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3B21-CA4E-4D26-9F7B-055FC120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253B-BD8D-45FF-A03E-DEEA2E27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7848F-4DAF-4BD2-93FE-42992F5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C9EC2-1B07-4C93-A30F-2BFCCC2B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4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92F2D-CF3A-4DE4-B7E4-9C597E45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677E9-039C-4CE0-B4A9-BCEDD212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FB6D-7921-40EF-BC7D-9D13B726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41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DADA-9881-4DC4-A254-EB26A8E6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0957-F7EC-4DEE-AE96-D3DA65ABB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1CBDC-3CFD-4740-BE6E-EF77C80C0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D0D3E-C7CC-4AC8-9944-84C1FDE1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EB030-5EC5-47AC-B868-E4081C3A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576F6-65C7-4336-87B5-D40F2178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95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E022-6C59-4F53-BB05-2BEA4531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67724-6975-46C7-9005-FAE072C54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90226-D865-4EC3-8447-2C2CDFB9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D31AC-6231-42C5-A69B-0285DE0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B99E-AA75-4096-997D-413B7C69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68B5-82B5-4A0F-BDBA-2809BAAF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03C41-A062-4641-B32C-90DE0928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FC5C4-911D-4F61-B7D0-B48C71B77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A5AA6-CB48-416D-9691-1D7DD7F6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D505-B328-4559-B314-F9C6E4F4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6FF8-AD02-48DE-9349-35E27D5E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4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Relationship Id="rId1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8.sv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8.sv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18" Type="http://schemas.openxmlformats.org/officeDocument/2006/relationships/image" Target="../media/image41.sv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39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openxmlformats.org/officeDocument/2006/relationships/image" Target="../media/image32.png"/><Relationship Id="rId15" Type="http://schemas.openxmlformats.org/officeDocument/2006/relationships/image" Target="../media/image26.svg"/><Relationship Id="rId10" Type="http://schemas.openxmlformats.org/officeDocument/2006/relationships/image" Target="../media/image24.png"/><Relationship Id="rId19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41.sv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17.png"/><Relationship Id="rId5" Type="http://schemas.openxmlformats.org/officeDocument/2006/relationships/image" Target="../media/image39.png"/><Relationship Id="rId15" Type="http://schemas.openxmlformats.org/officeDocument/2006/relationships/image" Target="../media/image26.svg"/><Relationship Id="rId10" Type="http://schemas.openxmlformats.org/officeDocument/2006/relationships/image" Target="../media/image36.png"/><Relationship Id="rId19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45.svg"/><Relationship Id="rId12" Type="http://schemas.microsoft.com/office/2007/relationships/hdphoto" Target="../media/hdphoto4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sv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45.svg"/><Relationship Id="rId12" Type="http://schemas.microsoft.com/office/2007/relationships/hdphoto" Target="../media/hdphoto4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sv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microsoft.com/office/2007/relationships/hdphoto" Target="../media/hdphoto4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35.png"/><Relationship Id="rId4" Type="http://schemas.openxmlformats.org/officeDocument/2006/relationships/image" Target="../media/image43.svg"/><Relationship Id="rId9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5.wdp"/><Relationship Id="rId18" Type="http://schemas.openxmlformats.org/officeDocument/2006/relationships/image" Target="../media/image48.svg"/><Relationship Id="rId3" Type="http://schemas.openxmlformats.org/officeDocument/2006/relationships/image" Target="../media/image39.png"/><Relationship Id="rId7" Type="http://schemas.openxmlformats.org/officeDocument/2006/relationships/image" Target="../media/image28.png"/><Relationship Id="rId12" Type="http://schemas.openxmlformats.org/officeDocument/2006/relationships/image" Target="../media/image49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microsoft.com/office/2007/relationships/hdphoto" Target="../media/hdphoto6.wdp"/><Relationship Id="rId10" Type="http://schemas.openxmlformats.org/officeDocument/2006/relationships/image" Target="../media/image35.png"/><Relationship Id="rId4" Type="http://schemas.microsoft.com/office/2007/relationships/hdphoto" Target="../media/hdphoto3.wdp"/><Relationship Id="rId9" Type="http://schemas.openxmlformats.org/officeDocument/2006/relationships/image" Target="../media/image36.png"/><Relationship Id="rId1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6.wdp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microsoft.com/office/2007/relationships/hdphoto" Target="../media/hdphoto5.wdp"/><Relationship Id="rId5" Type="http://schemas.openxmlformats.org/officeDocument/2006/relationships/image" Target="../media/image32.pn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microsoft.com/office/2007/relationships/hdphoto" Target="../media/hdphoto5.wdp"/><Relationship Id="rId4" Type="http://schemas.openxmlformats.org/officeDocument/2006/relationships/image" Target="../media/image28.png"/><Relationship Id="rId9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2.png"/><Relationship Id="rId7" Type="http://schemas.openxmlformats.org/officeDocument/2006/relationships/image" Target="../media/image5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svg"/><Relationship Id="rId11" Type="http://schemas.openxmlformats.org/officeDocument/2006/relationships/image" Target="../media/image52.png"/><Relationship Id="rId5" Type="http://schemas.openxmlformats.org/officeDocument/2006/relationships/image" Target="../media/image53.png"/><Relationship Id="rId10" Type="http://schemas.microsoft.com/office/2007/relationships/hdphoto" Target="../media/hdphoto5.wdp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microsoft.com/office/2007/relationships/hdphoto" Target="../media/hdphoto7.wdp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7.wdp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7.wdp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microsoft.com/office/2007/relationships/hdphoto" Target="../media/hdphoto8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Relationship Id="rId9" Type="http://schemas.microsoft.com/office/2007/relationships/hdphoto" Target="../media/hdphoto9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jpe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F0A-D5BF-408C-ADB0-52FC7D73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2" y="344325"/>
            <a:ext cx="9144000" cy="1371600"/>
          </a:xfrm>
        </p:spPr>
        <p:txBody>
          <a:bodyPr>
            <a:normAutofit/>
          </a:bodyPr>
          <a:lstStyle/>
          <a:p>
            <a:r>
              <a:rPr lang="en-GB" sz="4800" dirty="0"/>
              <a:t>Azure for “Normal” People</a:t>
            </a:r>
            <a:br>
              <a:rPr lang="en-GB" sz="4800" dirty="0"/>
            </a:br>
            <a:r>
              <a:rPr lang="en-GB" sz="3600" dirty="0"/>
              <a:t>- Remote Edition -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90118-1995-4419-818B-A246544A8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603" y="79051"/>
            <a:ext cx="2060662" cy="1902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833E7-33A8-4C23-ADF0-51EC61FCA5E1}"/>
              </a:ext>
            </a:extLst>
          </p:cNvPr>
          <p:cNvSpPr txBox="1"/>
          <p:nvPr/>
        </p:nvSpPr>
        <p:spPr>
          <a:xfrm>
            <a:off x="730120" y="2910801"/>
            <a:ext cx="8237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Open the Presentation and Remote Worksheet</a:t>
            </a:r>
          </a:p>
        </p:txBody>
      </p:sp>
    </p:spTree>
    <p:extLst>
      <p:ext uri="{BB962C8B-B14F-4D97-AF65-F5344CB8AC3E}">
        <p14:creationId xmlns:p14="http://schemas.microsoft.com/office/powerpoint/2010/main" val="246033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3D9E75-DE63-4EE1-A30D-3A5E7178AC88}"/>
              </a:ext>
            </a:extLst>
          </p:cNvPr>
          <p:cNvSpPr txBox="1"/>
          <p:nvPr/>
        </p:nvSpPr>
        <p:spPr>
          <a:xfrm>
            <a:off x="2027351" y="1843950"/>
            <a:ext cx="8137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Geographic area in</a:t>
            </a:r>
          </a:p>
          <a:p>
            <a:endParaRPr lang="en-GB" sz="4000" dirty="0"/>
          </a:p>
          <a:p>
            <a:r>
              <a:rPr lang="en-GB" sz="4000" dirty="0"/>
              <a:t>List of residential buildings out</a:t>
            </a:r>
          </a:p>
          <a:p>
            <a:endParaRPr lang="en-GB" sz="4000" dirty="0"/>
          </a:p>
          <a:p>
            <a:r>
              <a:rPr lang="en-GB" sz="4000" dirty="0"/>
              <a:t>Interaction and Display on a webpage</a:t>
            </a:r>
          </a:p>
        </p:txBody>
      </p:sp>
    </p:spTree>
    <p:extLst>
      <p:ext uri="{BB962C8B-B14F-4D97-AF65-F5344CB8AC3E}">
        <p14:creationId xmlns:p14="http://schemas.microsoft.com/office/powerpoint/2010/main" val="157218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icktrigger">
            <a:extLst>
              <a:ext uri="{FF2B5EF4-FFF2-40B4-BE49-F238E27FC236}">
                <a16:creationId xmlns:a16="http://schemas.microsoft.com/office/drawing/2014/main" id="{813D5D3A-6401-4755-A689-C981BF024705}"/>
              </a:ext>
            </a:extLst>
          </p:cNvPr>
          <p:cNvSpPr/>
          <p:nvPr/>
        </p:nvSpPr>
        <p:spPr>
          <a:xfrm>
            <a:off x="4615543" y="-972456"/>
            <a:ext cx="8853714" cy="85489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BC4F29-B070-4F01-8925-2EB185696838}"/>
              </a:ext>
            </a:extLst>
          </p:cNvPr>
          <p:cNvSpPr/>
          <p:nvPr/>
        </p:nvSpPr>
        <p:spPr>
          <a:xfrm>
            <a:off x="214680" y="428178"/>
            <a:ext cx="5063566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Approvals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Business Case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Management Sign off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Budget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Sufficient Coffee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Cost Codes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Investment Requests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Training Requirements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Developer Cake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Development Space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Architecture Review Board</a:t>
            </a:r>
          </a:p>
          <a:p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28A49E04-4B19-4BC1-BAC0-EC71C49B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9337" y="1010955"/>
            <a:ext cx="4582092" cy="45820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0C30A-1E89-4BDE-885B-CD64CE45AB9F}"/>
              </a:ext>
            </a:extLst>
          </p:cNvPr>
          <p:cNvGrpSpPr/>
          <p:nvPr/>
        </p:nvGrpSpPr>
        <p:grpSpPr>
          <a:xfrm rot="5400000">
            <a:off x="9941823" y="2214781"/>
            <a:ext cx="2819399" cy="2174440"/>
            <a:chOff x="127000" y="127000"/>
            <a:chExt cx="11709400" cy="6604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CAABE1-9ADA-4345-A5D1-EBB7DC1C7508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B5326A-0166-4201-BD85-A12C6FEB3CF2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1AC567-9666-41F2-9EA8-3F59CEBC1FFC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4BE94E-0656-4EB5-9792-A9D088A08C21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C396F4-A279-4689-965A-10E2416843D3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AFD9DB-18E7-44AC-924A-D2DBDE6F78D8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AF00F0-7160-41AE-BCD7-3084A71EC39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A978DDB-1DB5-43FE-82AA-E2165B2F0451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AAC9040-128A-4FE4-8177-89C8083AFE14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74F166-D7BC-401D-8DBA-72A940E0A088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AF702B-0239-4D2F-B85F-97BB4189641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17C413-4938-4F92-8BCE-09CC31DF0AC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235A33-55C0-4688-8918-50722555B15A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FA2E6D-29B5-449C-8A96-19689B7B035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122CCB1-DD08-4B63-88C7-159D869FA2B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03F5419-E7CA-49E8-8B37-4B1EE22F0A5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3547C45-B74D-4C37-871F-A14030FB1C1D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20E252-A6D1-47A3-B956-BD4DF64505F5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0CC0851-194C-47F8-86FA-D6BC2B046B41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38CE0-50D5-43CC-9EC6-9A3760213104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E6D23D-3BB3-4873-BDEE-A6C314762A77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16B73DF-3753-4BA1-9B69-1392A4FAB8BE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36B086E-F31A-488F-A026-70F4BD825497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185900-17CE-4323-8DCF-A8598282B05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338C15-A841-4047-96B7-AA8805227381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B482F73-8DF1-44CA-8815-5BCEF71771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891AA47-3AAA-45B5-BB0C-9B549CBF94B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C4E33-96C4-4E9A-BD85-035619E08F28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Name your developer - Place your laptop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7103FB-01A8-4ED8-9275-7E25654EC112}"/>
              </a:ext>
            </a:extLst>
          </p:cNvPr>
          <p:cNvSpPr/>
          <p:nvPr/>
        </p:nvSpPr>
        <p:spPr>
          <a:xfrm>
            <a:off x="7043314" y="5061216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6322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192595-9D5B-4DAF-8AF9-32FED0E8CAE6}"/>
              </a:ext>
            </a:extLst>
          </p:cNvPr>
          <p:cNvSpPr/>
          <p:nvPr/>
        </p:nvSpPr>
        <p:spPr>
          <a:xfrm>
            <a:off x="4575250" y="3249318"/>
            <a:ext cx="336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62BB8B-2D71-4D25-A3C5-4CC3449C0F4A}"/>
              </a:ext>
            </a:extLst>
          </p:cNvPr>
          <p:cNvGrpSpPr/>
          <p:nvPr/>
        </p:nvGrpSpPr>
        <p:grpSpPr>
          <a:xfrm>
            <a:off x="5248228" y="2169318"/>
            <a:ext cx="2160000" cy="2160000"/>
            <a:chOff x="5016000" y="1464734"/>
            <a:chExt cx="2160000" cy="21600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A6592F8A-9568-49C0-9E95-F114020597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EE1324-301C-4140-B082-7B2455B9C424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9D58A4-BA1A-423C-8EF1-E546705C3751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Place application on laptop</a:t>
            </a:r>
          </a:p>
        </p:txBody>
      </p:sp>
    </p:spTree>
    <p:extLst>
      <p:ext uri="{BB962C8B-B14F-4D97-AF65-F5344CB8AC3E}">
        <p14:creationId xmlns:p14="http://schemas.microsoft.com/office/powerpoint/2010/main" val="20252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35D8F-66EC-4B14-BAAC-EE7FE1E0D8E1}"/>
              </a:ext>
            </a:extLst>
          </p:cNvPr>
          <p:cNvSpPr/>
          <p:nvPr/>
        </p:nvSpPr>
        <p:spPr>
          <a:xfrm>
            <a:off x="3136598" y="5031416"/>
            <a:ext cx="5918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 Control (Git)</a:t>
            </a:r>
          </a:p>
        </p:txBody>
      </p:sp>
      <p:pic>
        <p:nvPicPr>
          <p:cNvPr id="9" name="Picture 8" descr="Image result for git icon">
            <a:extLst>
              <a:ext uri="{FF2B5EF4-FFF2-40B4-BE49-F238E27FC236}">
                <a16:creationId xmlns:a16="http://schemas.microsoft.com/office/drawing/2014/main" id="{CFC247D8-EA60-4F1D-907F-ED930E5D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912087"/>
            <a:ext cx="1298105" cy="12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136598" y="1232914"/>
            <a:ext cx="591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Experimental changes.</a:t>
            </a:r>
          </a:p>
          <a:p>
            <a:r>
              <a:rPr lang="en-GB" sz="3600" dirty="0"/>
              <a:t>Need to spike.</a:t>
            </a:r>
          </a:p>
          <a:p>
            <a:r>
              <a:rPr lang="en-GB" sz="3600" dirty="0"/>
              <a:t>Need to safely trash changes.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BF4FB5-9385-4AD4-888D-227FA5E87B14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Place application </a:t>
            </a:r>
            <a:r>
              <a:rPr lang="en-GB" b="1" i="1" dirty="0"/>
              <a:t>on</a:t>
            </a:r>
            <a:r>
              <a:rPr lang="en-GB" dirty="0"/>
              <a:t> Git </a:t>
            </a:r>
            <a:r>
              <a:rPr lang="en-GB" b="1" i="1" dirty="0"/>
              <a:t>on</a:t>
            </a:r>
            <a:r>
              <a:rPr lang="en-GB" dirty="0"/>
              <a:t> laptop</a:t>
            </a:r>
          </a:p>
        </p:txBody>
      </p:sp>
    </p:spTree>
    <p:extLst>
      <p:ext uri="{BB962C8B-B14F-4D97-AF65-F5344CB8AC3E}">
        <p14:creationId xmlns:p14="http://schemas.microsoft.com/office/powerpoint/2010/main" val="239283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2772229" y="415498"/>
            <a:ext cx="505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deploy to 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4369556" y="4378273"/>
            <a:ext cx="3672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Subscription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A1C80-31C3-47CF-8FA5-3686C0734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4" y="2641599"/>
            <a:ext cx="1559261" cy="19411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C880D-A15C-4592-8B34-9C0A4F513FB6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subscription – Name it a breakfast food</a:t>
            </a:r>
          </a:p>
        </p:txBody>
      </p:sp>
    </p:spTree>
    <p:extLst>
      <p:ext uri="{BB962C8B-B14F-4D97-AF65-F5344CB8AC3E}">
        <p14:creationId xmlns:p14="http://schemas.microsoft.com/office/powerpoint/2010/main" val="34884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063754" y="244566"/>
            <a:ext cx="40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Authorisation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2487745" y="4450845"/>
            <a:ext cx="7216526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Resource Manager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5ABAC-69B3-4A9C-AF69-9A51B2234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83" y="1379333"/>
            <a:ext cx="2491429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nifest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063754" y="244566"/>
            <a:ext cx="40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Authorisation</a:t>
            </a:r>
          </a:p>
        </p:txBody>
      </p:sp>
      <p:sp>
        <p:nvSpPr>
          <p:cNvPr id="7" name="Azure Resource Manager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3869975" y="5875083"/>
            <a:ext cx="43492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Resource Manager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ARM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0" name="RBAC">
            <a:extLst>
              <a:ext uri="{FF2B5EF4-FFF2-40B4-BE49-F238E27FC236}">
                <a16:creationId xmlns:a16="http://schemas.microsoft.com/office/drawing/2014/main" id="{48BB72C7-F988-4FF6-AAE2-92B98469D290}"/>
              </a:ext>
            </a:extLst>
          </p:cNvPr>
          <p:cNvGrpSpPr/>
          <p:nvPr/>
        </p:nvGrpSpPr>
        <p:grpSpPr>
          <a:xfrm>
            <a:off x="1912360" y="2839960"/>
            <a:ext cx="8908587" cy="1016891"/>
            <a:chOff x="1912360" y="2839960"/>
            <a:chExt cx="8908587" cy="10168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E59D64-9E16-4B79-A09A-B76B3FDD1E91}"/>
                </a:ext>
              </a:extLst>
            </p:cNvPr>
            <p:cNvSpPr/>
            <p:nvPr/>
          </p:nvSpPr>
          <p:spPr>
            <a:xfrm>
              <a:off x="5015838" y="3151327"/>
              <a:ext cx="2246127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7AEA158-26FB-42AC-8CF9-A8B84599706C}"/>
                </a:ext>
              </a:extLst>
            </p:cNvPr>
            <p:cNvSpPr/>
            <p:nvPr/>
          </p:nvSpPr>
          <p:spPr>
            <a:xfrm>
              <a:off x="1912360" y="3151327"/>
              <a:ext cx="1795760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5500EC-D9A0-493C-A3C4-82E71927EBC5}"/>
                </a:ext>
              </a:extLst>
            </p:cNvPr>
            <p:cNvSpPr/>
            <p:nvPr/>
          </p:nvSpPr>
          <p:spPr>
            <a:xfrm>
              <a:off x="9025187" y="3151327"/>
              <a:ext cx="1795760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CA45B3-7911-4761-A611-FB98CFC5B9F7}"/>
                </a:ext>
              </a:extLst>
            </p:cNvPr>
            <p:cNvCxnSpPr>
              <a:cxnSpLocks/>
              <a:stCxn id="10" idx="6"/>
              <a:endCxn id="17" idx="1"/>
            </p:cNvCxnSpPr>
            <p:nvPr/>
          </p:nvCxnSpPr>
          <p:spPr>
            <a:xfrm flipV="1">
              <a:off x="3708120" y="3504088"/>
              <a:ext cx="1307719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40FB5A-FF26-4F92-9DEE-2F772DCCDAC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261965" y="3504089"/>
              <a:ext cx="17632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16141-DA97-4458-82EB-6BAE13751721}"/>
                </a:ext>
              </a:extLst>
            </p:cNvPr>
            <p:cNvSpPr txBox="1"/>
            <p:nvPr/>
          </p:nvSpPr>
          <p:spPr>
            <a:xfrm>
              <a:off x="3455832" y="2839960"/>
              <a:ext cx="170339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… has the role of…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D4B9FF-3C6A-4428-BD5B-3757C1420E65}"/>
                </a:ext>
              </a:extLst>
            </p:cNvPr>
            <p:cNvSpPr txBox="1"/>
            <p:nvPr/>
          </p:nvSpPr>
          <p:spPr>
            <a:xfrm>
              <a:off x="6865320" y="2839960"/>
              <a:ext cx="24045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… on the resource called…</a:t>
              </a:r>
            </a:p>
          </p:txBody>
        </p:sp>
      </p:grpSp>
      <p:sp>
        <p:nvSpPr>
          <p:cNvPr id="16" name="&quot;eggs&quot;">
            <a:extLst>
              <a:ext uri="{FF2B5EF4-FFF2-40B4-BE49-F238E27FC236}">
                <a16:creationId xmlns:a16="http://schemas.microsoft.com/office/drawing/2014/main" id="{2F4C0D79-F30F-4D89-99E1-8EA06327A947}"/>
              </a:ext>
            </a:extLst>
          </p:cNvPr>
          <p:cNvSpPr/>
          <p:nvPr/>
        </p:nvSpPr>
        <p:spPr>
          <a:xfrm>
            <a:off x="9455631" y="3273256"/>
            <a:ext cx="9348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eggs</a:t>
            </a:r>
          </a:p>
        </p:txBody>
      </p:sp>
      <p:sp>
        <p:nvSpPr>
          <p:cNvPr id="17" name="&quot;Contributor&quot;">
            <a:extLst>
              <a:ext uri="{FF2B5EF4-FFF2-40B4-BE49-F238E27FC236}">
                <a16:creationId xmlns:a16="http://schemas.microsoft.com/office/drawing/2014/main" id="{78955D84-ACB1-41EF-87EC-DEF1A366801A}"/>
              </a:ext>
            </a:extLst>
          </p:cNvPr>
          <p:cNvSpPr/>
          <p:nvPr/>
        </p:nvSpPr>
        <p:spPr>
          <a:xfrm>
            <a:off x="5015839" y="3273255"/>
            <a:ext cx="22461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Contributor</a:t>
            </a:r>
          </a:p>
        </p:txBody>
      </p:sp>
      <p:sp>
        <p:nvSpPr>
          <p:cNvPr id="18" name="&quot;Alex&quot;">
            <a:extLst>
              <a:ext uri="{FF2B5EF4-FFF2-40B4-BE49-F238E27FC236}">
                <a16:creationId xmlns:a16="http://schemas.microsoft.com/office/drawing/2014/main" id="{DB1CA781-2541-4E42-9965-8452ED79D16C}"/>
              </a:ext>
            </a:extLst>
          </p:cNvPr>
          <p:cNvSpPr/>
          <p:nvPr/>
        </p:nvSpPr>
        <p:spPr>
          <a:xfrm>
            <a:off x="2349326" y="3273254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  <p:pic>
        <p:nvPicPr>
          <p:cNvPr id="20" name="Blue Alex" descr="User">
            <a:extLst>
              <a:ext uri="{FF2B5EF4-FFF2-40B4-BE49-F238E27FC236}">
                <a16:creationId xmlns:a16="http://schemas.microsoft.com/office/drawing/2014/main" id="{76BC7494-B2D7-4BD5-93FD-D935CA86A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347" y="1864190"/>
            <a:ext cx="1314324" cy="1314324"/>
          </a:xfrm>
          <a:prstGeom prst="rect">
            <a:avLst/>
          </a:prstGeom>
        </p:spPr>
      </p:pic>
      <p:grpSp>
        <p:nvGrpSpPr>
          <p:cNvPr id="28" name="Evil Jordan">
            <a:extLst>
              <a:ext uri="{FF2B5EF4-FFF2-40B4-BE49-F238E27FC236}">
                <a16:creationId xmlns:a16="http://schemas.microsoft.com/office/drawing/2014/main" id="{695749CC-FE36-4EB5-86D7-628B587C8EA1}"/>
              </a:ext>
            </a:extLst>
          </p:cNvPr>
          <p:cNvGrpSpPr/>
          <p:nvPr/>
        </p:nvGrpSpPr>
        <p:grpSpPr>
          <a:xfrm>
            <a:off x="268347" y="3504086"/>
            <a:ext cx="1314324" cy="1314324"/>
            <a:chOff x="268347" y="3504086"/>
            <a:chExt cx="1314324" cy="1314324"/>
          </a:xfrm>
        </p:grpSpPr>
        <p:pic>
          <p:nvPicPr>
            <p:cNvPr id="21" name="Orange Person" descr="User">
              <a:extLst>
                <a:ext uri="{FF2B5EF4-FFF2-40B4-BE49-F238E27FC236}">
                  <a16:creationId xmlns:a16="http://schemas.microsoft.com/office/drawing/2014/main" id="{87B88102-60D3-4153-940C-67D14FC42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347" y="3504086"/>
              <a:ext cx="1314324" cy="1314324"/>
            </a:xfrm>
            <a:prstGeom prst="rect">
              <a:avLst/>
            </a:prstGeom>
          </p:spPr>
        </p:pic>
        <p:sp>
          <p:nvSpPr>
            <p:cNvPr id="26" name="Eyebrows">
              <a:extLst>
                <a:ext uri="{FF2B5EF4-FFF2-40B4-BE49-F238E27FC236}">
                  <a16:creationId xmlns:a16="http://schemas.microsoft.com/office/drawing/2014/main" id="{714F1C2F-C06D-4A42-A1AB-5FABCE2FEFD4}"/>
                </a:ext>
              </a:extLst>
            </p:cNvPr>
            <p:cNvSpPr/>
            <p:nvPr/>
          </p:nvSpPr>
          <p:spPr>
            <a:xfrm rot="18900000">
              <a:off x="799664" y="3609076"/>
              <a:ext cx="251687" cy="251687"/>
            </a:xfrm>
            <a:prstGeom prst="corner">
              <a:avLst>
                <a:gd name="adj1" fmla="val 17896"/>
                <a:gd name="adj2" fmla="val 1908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Smile">
              <a:extLst>
                <a:ext uri="{FF2B5EF4-FFF2-40B4-BE49-F238E27FC236}">
                  <a16:creationId xmlns:a16="http://schemas.microsoft.com/office/drawing/2014/main" id="{05008998-077B-4BDE-8EF9-4C9FD55C3F38}"/>
                </a:ext>
              </a:extLst>
            </p:cNvPr>
            <p:cNvSpPr/>
            <p:nvPr/>
          </p:nvSpPr>
          <p:spPr>
            <a:xfrm rot="10800000">
              <a:off x="784544" y="3842095"/>
              <a:ext cx="276989" cy="238886"/>
            </a:xfrm>
            <a:prstGeom prst="blockArc">
              <a:avLst>
                <a:gd name="adj1" fmla="val 10800000"/>
                <a:gd name="adj2" fmla="val 115416"/>
                <a:gd name="adj3" fmla="val 106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9" name="Role Based Access Control">
            <a:extLst>
              <a:ext uri="{FF2B5EF4-FFF2-40B4-BE49-F238E27FC236}">
                <a16:creationId xmlns:a16="http://schemas.microsoft.com/office/drawing/2014/main" id="{40156CEA-8219-4D60-BBBE-AA18AEEC60F0}"/>
              </a:ext>
            </a:extLst>
          </p:cNvPr>
          <p:cNvSpPr/>
          <p:nvPr/>
        </p:nvSpPr>
        <p:spPr>
          <a:xfrm>
            <a:off x="3010184" y="4626179"/>
            <a:ext cx="6171626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Based Access Control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RBAC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Instruction">
            <a:extLst>
              <a:ext uri="{FF2B5EF4-FFF2-40B4-BE49-F238E27FC236}">
                <a16:creationId xmlns:a16="http://schemas.microsoft.com/office/drawing/2014/main" id="{867C5869-1F61-44D6-BE36-1CD5A4AD9955}"/>
              </a:ext>
            </a:extLst>
          </p:cNvPr>
          <p:cNvSpPr/>
          <p:nvPr/>
        </p:nvSpPr>
        <p:spPr>
          <a:xfrm>
            <a:off x="631053" y="5933009"/>
            <a:ext cx="11192398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Give your developer access to your subscription via the ARM</a:t>
            </a:r>
          </a:p>
        </p:txBody>
      </p:sp>
      <p:pic>
        <p:nvPicPr>
          <p:cNvPr id="4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053081D3-4428-4ECC-B50A-3B63CE8F0B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30.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4544" y="14643"/>
            <a:ext cx="11121375" cy="5910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uiExpand="1"/>
      <p:bldP spid="16" grpId="0" uiExpand="1"/>
      <p:bldP spid="17" grpId="0" uiExpand="1"/>
      <p:bldP spid="18" grpId="0" uiExpand="1"/>
      <p:bldP spid="29" grpId="0" uiExpand="1" build="p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768735" y="317099"/>
            <a:ext cx="265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“Who”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2868805" y="4450845"/>
            <a:ext cx="6454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Active Directory</a:t>
            </a:r>
          </a:p>
        </p:txBody>
      </p:sp>
      <p:pic>
        <p:nvPicPr>
          <p:cNvPr id="9" name="Picture 2" descr="Image result for azure active directory">
            <a:extLst>
              <a:ext uri="{FF2B5EF4-FFF2-40B4-BE49-F238E27FC236}">
                <a16:creationId xmlns:a16="http://schemas.microsoft.com/office/drawing/2014/main" id="{5A0BEB82-4694-4473-936B-3F490E72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62" y="1795107"/>
            <a:ext cx="4352471" cy="22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FC57E8-5ABE-4923-9F3A-2CB2BD083843}"/>
              </a:ext>
            </a:extLst>
          </p:cNvPr>
          <p:cNvSpPr txBox="1"/>
          <p:nvPr/>
        </p:nvSpPr>
        <p:spPr>
          <a:xfrm>
            <a:off x="4023114" y="963430"/>
            <a:ext cx="4145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5738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821B43-96B3-409A-98EC-4CD0C5059805}"/>
              </a:ext>
            </a:extLst>
          </p:cNvPr>
          <p:cNvSpPr/>
          <p:nvPr/>
        </p:nvSpPr>
        <p:spPr>
          <a:xfrm>
            <a:off x="521547" y="5893062"/>
            <a:ext cx="6072607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your developer to AAD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83920-915A-4F57-929C-8EA4BDDE19FE}"/>
              </a:ext>
            </a:extLst>
          </p:cNvPr>
          <p:cNvSpPr/>
          <p:nvPr/>
        </p:nvSpPr>
        <p:spPr>
          <a:xfrm>
            <a:off x="7062900" y="304514"/>
            <a:ext cx="9441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D38D71-C671-4899-8956-ED4A648F43E9}"/>
              </a:ext>
            </a:extLst>
          </p:cNvPr>
          <p:cNvSpPr/>
          <p:nvPr/>
        </p:nvSpPr>
        <p:spPr>
          <a:xfrm>
            <a:off x="7062900" y="4186516"/>
            <a:ext cx="9441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26956B-3FC2-4F65-B988-90D3B9D123A0}"/>
              </a:ext>
            </a:extLst>
          </p:cNvPr>
          <p:cNvSpPr/>
          <p:nvPr/>
        </p:nvSpPr>
        <p:spPr>
          <a:xfrm>
            <a:off x="7062900" y="4684836"/>
            <a:ext cx="2650060" cy="186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Group Name:</a:t>
            </a:r>
          </a:p>
          <a:p>
            <a:r>
              <a:rPr lang="en-GB" sz="1200" dirty="0"/>
              <a:t>Users: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27803-C924-4B94-A227-91E9DF677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15193"/>
              </p:ext>
            </p:extLst>
          </p:nvPr>
        </p:nvGraphicFramePr>
        <p:xfrm>
          <a:off x="7062900" y="768543"/>
          <a:ext cx="4560140" cy="28092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60140">
                  <a:extLst>
                    <a:ext uri="{9D8B030D-6E8A-4147-A177-3AD203B41FA5}">
                      <a16:colId xmlns:a16="http://schemas.microsoft.com/office/drawing/2014/main" val="3427932628"/>
                    </a:ext>
                  </a:extLst>
                </a:gridCol>
              </a:tblGrid>
              <a:tr h="4682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0868651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0740460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127299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8003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912198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552834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FC53E5-B6C0-4874-BE9A-48ADAC6936EA}"/>
              </a:ext>
            </a:extLst>
          </p:cNvPr>
          <p:cNvSpPr/>
          <p:nvPr/>
        </p:nvSpPr>
        <p:spPr>
          <a:xfrm>
            <a:off x="9846740" y="4684836"/>
            <a:ext cx="1823713" cy="186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Group Name:</a:t>
            </a:r>
          </a:p>
          <a:p>
            <a:r>
              <a:rPr lang="en-GB" sz="1200" dirty="0"/>
              <a:t>Users: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99CBC4BB-3F6A-48BD-B3E7-4C4910C1FFA7}"/>
              </a:ext>
            </a:extLst>
          </p:cNvPr>
          <p:cNvSpPr/>
          <p:nvPr/>
        </p:nvSpPr>
        <p:spPr>
          <a:xfrm>
            <a:off x="198074" y="4299843"/>
            <a:ext cx="6454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Active Directory</a:t>
            </a:r>
          </a:p>
        </p:txBody>
      </p:sp>
      <p:sp>
        <p:nvSpPr>
          <p:cNvPr id="27" name="&quot;Alex&quot;">
            <a:extLst>
              <a:ext uri="{FF2B5EF4-FFF2-40B4-BE49-F238E27FC236}">
                <a16:creationId xmlns:a16="http://schemas.microsoft.com/office/drawing/2014/main" id="{EA0101B7-1C88-4D0F-A4F7-2E8F747CAB8B}"/>
              </a:ext>
            </a:extLst>
          </p:cNvPr>
          <p:cNvSpPr/>
          <p:nvPr/>
        </p:nvSpPr>
        <p:spPr>
          <a:xfrm>
            <a:off x="7546795" y="796484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  <p:pic>
        <p:nvPicPr>
          <p:cNvPr id="11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681EC914-8D5F-4845-A130-A53D1A5C72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74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548" y="223397"/>
            <a:ext cx="5278120" cy="4267149"/>
          </a:xfrm>
          <a:prstGeom prst="rect">
            <a:avLst/>
          </a:prstGeom>
        </p:spPr>
      </p:pic>
      <p:sp>
        <p:nvSpPr>
          <p:cNvPr id="2" name="white cover">
            <a:extLst>
              <a:ext uri="{FF2B5EF4-FFF2-40B4-BE49-F238E27FC236}">
                <a16:creationId xmlns:a16="http://schemas.microsoft.com/office/drawing/2014/main" id="{A3164472-8B94-451F-8E50-16CCC4B6E8F1}"/>
              </a:ext>
            </a:extLst>
          </p:cNvPr>
          <p:cNvSpPr/>
          <p:nvPr/>
        </p:nvSpPr>
        <p:spPr>
          <a:xfrm>
            <a:off x="1367367" y="1062567"/>
            <a:ext cx="1477433" cy="47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2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567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60" grpId="0" animBg="1"/>
      <p:bldP spid="19" grpId="0"/>
      <p:bldP spid="20" grpId="0"/>
      <p:bldP spid="21" grpId="0" animBg="1"/>
      <p:bldP spid="23" grpId="0" animBg="1"/>
      <p:bldP spid="25" grpId="0"/>
      <p:bldP spid="27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Subscription">
            <a:extLst>
              <a:ext uri="{FF2B5EF4-FFF2-40B4-BE49-F238E27FC236}">
                <a16:creationId xmlns:a16="http://schemas.microsoft.com/office/drawing/2014/main" id="{233CB578-95F0-4F70-8126-F61049982477}"/>
              </a:ext>
            </a:extLst>
          </p:cNvPr>
          <p:cNvGrpSpPr/>
          <p:nvPr/>
        </p:nvGrpSpPr>
        <p:grpSpPr>
          <a:xfrm>
            <a:off x="4791234" y="76200"/>
            <a:ext cx="7339806" cy="6723949"/>
            <a:chOff x="3584995" y="-2862999"/>
            <a:chExt cx="8929782" cy="12177528"/>
          </a:xfrm>
        </p:grpSpPr>
        <p:sp>
          <p:nvSpPr>
            <p:cNvPr id="14" name="Subscription box">
              <a:extLst>
                <a:ext uri="{FF2B5EF4-FFF2-40B4-BE49-F238E27FC236}">
                  <a16:creationId xmlns:a16="http://schemas.microsoft.com/office/drawing/2014/main" id="{573B393D-8119-4710-A61D-76E94A39B88F}"/>
                </a:ext>
              </a:extLst>
            </p:cNvPr>
            <p:cNvSpPr/>
            <p:nvPr/>
          </p:nvSpPr>
          <p:spPr>
            <a:xfrm>
              <a:off x="3852431" y="-2862999"/>
              <a:ext cx="8662346" cy="12177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grpSp>
          <p:nvGrpSpPr>
            <p:cNvPr id="15" name="Subscription Symbol">
              <a:extLst>
                <a:ext uri="{FF2B5EF4-FFF2-40B4-BE49-F238E27FC236}">
                  <a16:creationId xmlns:a16="http://schemas.microsoft.com/office/drawing/2014/main" id="{93652C2C-980B-43EA-8798-07FE84EA541A}"/>
                </a:ext>
              </a:extLst>
            </p:cNvPr>
            <p:cNvGrpSpPr/>
            <p:nvPr/>
          </p:nvGrpSpPr>
          <p:grpSpPr>
            <a:xfrm>
              <a:off x="3584995" y="-1218439"/>
              <a:ext cx="545957" cy="1446129"/>
              <a:chOff x="-479547" y="-128890"/>
              <a:chExt cx="545957" cy="144612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CF89677-5A30-4470-B4C4-3D45A5D49F6A}"/>
                  </a:ext>
                </a:extLst>
              </p:cNvPr>
              <p:cNvSpPr/>
              <p:nvPr/>
            </p:nvSpPr>
            <p:spPr>
              <a:xfrm>
                <a:off x="-309046" y="-48508"/>
                <a:ext cx="203197" cy="2350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C3C6A1A-EC54-49A1-8BF4-48F912F9C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79547" y="-128890"/>
                <a:ext cx="545957" cy="1446129"/>
              </a:xfrm>
              <a:prstGeom prst="rect">
                <a:avLst/>
              </a:prstGeom>
            </p:spPr>
          </p:pic>
        </p:grpSp>
      </p:grpSp>
      <p:grpSp>
        <p:nvGrpSpPr>
          <p:cNvPr id="18" name="Azure Active Directory">
            <a:extLst>
              <a:ext uri="{FF2B5EF4-FFF2-40B4-BE49-F238E27FC236}">
                <a16:creationId xmlns:a16="http://schemas.microsoft.com/office/drawing/2014/main" id="{92EE459E-CA92-43D0-9BD7-7FA47A409F03}"/>
              </a:ext>
            </a:extLst>
          </p:cNvPr>
          <p:cNvGrpSpPr/>
          <p:nvPr/>
        </p:nvGrpSpPr>
        <p:grpSpPr>
          <a:xfrm>
            <a:off x="589954" y="395899"/>
            <a:ext cx="2114403" cy="1852040"/>
            <a:chOff x="1789106" y="6842758"/>
            <a:chExt cx="2430084" cy="2128550"/>
          </a:xfrm>
        </p:grpSpPr>
        <p:pic>
          <p:nvPicPr>
            <p:cNvPr id="19" name="Picture 2" descr="http://www.clker.com/cliparts/6/w/x/R/M/N/open-book-outline-md.png">
              <a:extLst>
                <a:ext uri="{FF2B5EF4-FFF2-40B4-BE49-F238E27FC236}">
                  <a16:creationId xmlns:a16="http://schemas.microsoft.com/office/drawing/2014/main" id="{0FE932AE-9DFD-41B5-8C9C-8DC48D2CC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06" y="6842758"/>
              <a:ext cx="2430084" cy="1950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FE2E08-4E91-4ED5-9082-8E3D78456261}"/>
                </a:ext>
              </a:extLst>
            </p:cNvPr>
            <p:cNvSpPr txBox="1"/>
            <p:nvPr/>
          </p:nvSpPr>
          <p:spPr>
            <a:xfrm>
              <a:off x="2086912" y="7174936"/>
              <a:ext cx="1877898" cy="353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400" dirty="0"/>
                <a:t>Alex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C69FC0-E845-419C-B016-3E29F3879101}"/>
                </a:ext>
              </a:extLst>
            </p:cNvPr>
            <p:cNvSpPr txBox="1"/>
            <p:nvPr/>
          </p:nvSpPr>
          <p:spPr>
            <a:xfrm>
              <a:off x="2127386" y="7801230"/>
              <a:ext cx="1877898" cy="353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endParaRPr lang="en-GB" sz="1400" dirty="0"/>
            </a:p>
          </p:txBody>
        </p:sp>
        <p:pic>
          <p:nvPicPr>
            <p:cNvPr id="22" name="Picture 21" descr="Image result for azure active directory">
              <a:extLst>
                <a:ext uri="{FF2B5EF4-FFF2-40B4-BE49-F238E27FC236}">
                  <a16:creationId xmlns:a16="http://schemas.microsoft.com/office/drawing/2014/main" id="{9F838FDA-88A2-4346-9116-55D47864C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2" r="22015"/>
            <a:stretch/>
          </p:blipFill>
          <p:spPr bwMode="auto">
            <a:xfrm>
              <a:off x="2607121" y="8195738"/>
              <a:ext cx="819195" cy="77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Blue User">
            <a:extLst>
              <a:ext uri="{FF2B5EF4-FFF2-40B4-BE49-F238E27FC236}">
                <a16:creationId xmlns:a16="http://schemas.microsoft.com/office/drawing/2014/main" id="{DB109269-CAF4-4124-9A5F-EC466A23CD51}"/>
              </a:ext>
            </a:extLst>
          </p:cNvPr>
          <p:cNvGrpSpPr/>
          <p:nvPr/>
        </p:nvGrpSpPr>
        <p:grpSpPr>
          <a:xfrm>
            <a:off x="854773" y="5703503"/>
            <a:ext cx="1103059" cy="892570"/>
            <a:chOff x="1479651" y="5086036"/>
            <a:chExt cx="976474" cy="790141"/>
          </a:xfrm>
        </p:grpSpPr>
        <p:pic>
          <p:nvPicPr>
            <p:cNvPr id="24" name="Blue User pic" descr="User">
              <a:extLst>
                <a:ext uri="{FF2B5EF4-FFF2-40B4-BE49-F238E27FC236}">
                  <a16:creationId xmlns:a16="http://schemas.microsoft.com/office/drawing/2014/main" id="{C0C69C84-3187-4DF4-BAF4-1C432772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75570" y="5086036"/>
              <a:ext cx="641941" cy="638989"/>
            </a:xfrm>
            <a:prstGeom prst="rect">
              <a:avLst/>
            </a:prstGeom>
          </p:spPr>
        </p:pic>
        <p:sp>
          <p:nvSpPr>
            <p:cNvPr id="25" name="Blue Name">
              <a:extLst>
                <a:ext uri="{FF2B5EF4-FFF2-40B4-BE49-F238E27FC236}">
                  <a16:creationId xmlns:a16="http://schemas.microsoft.com/office/drawing/2014/main" id="{ABC59D95-3B8D-40B5-BBF2-A4BCB30CFC8C}"/>
                </a:ext>
              </a:extLst>
            </p:cNvPr>
            <p:cNvSpPr txBox="1"/>
            <p:nvPr/>
          </p:nvSpPr>
          <p:spPr>
            <a:xfrm>
              <a:off x="1479651" y="5644589"/>
              <a:ext cx="976474" cy="23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Alex</a:t>
              </a:r>
            </a:p>
          </p:txBody>
        </p:sp>
      </p:grpSp>
      <p:pic>
        <p:nvPicPr>
          <p:cNvPr id="26" name="Laptop 1">
            <a:extLst>
              <a:ext uri="{FF2B5EF4-FFF2-40B4-BE49-F238E27FC236}">
                <a16:creationId xmlns:a16="http://schemas.microsoft.com/office/drawing/2014/main" id="{FB6BE941-24CC-4D66-B0C9-4298F95B1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4" y="3190407"/>
            <a:ext cx="1603940" cy="2449833"/>
          </a:xfrm>
          <a:prstGeom prst="rect">
            <a:avLst/>
          </a:prstGeom>
        </p:spPr>
      </p:pic>
      <p:grpSp>
        <p:nvGrpSpPr>
          <p:cNvPr id="27" name="RBAC List">
            <a:extLst>
              <a:ext uri="{FF2B5EF4-FFF2-40B4-BE49-F238E27FC236}">
                <a16:creationId xmlns:a16="http://schemas.microsoft.com/office/drawing/2014/main" id="{3851B7E5-8E89-40D0-B257-2C2235CA78D2}"/>
              </a:ext>
            </a:extLst>
          </p:cNvPr>
          <p:cNvGrpSpPr/>
          <p:nvPr/>
        </p:nvGrpSpPr>
        <p:grpSpPr>
          <a:xfrm>
            <a:off x="4075277" y="3857560"/>
            <a:ext cx="1930014" cy="2204917"/>
            <a:chOff x="4372487" y="4276123"/>
            <a:chExt cx="1635620" cy="186859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E809508-99E4-47F6-8D2C-0D5F03B41C78}"/>
                </a:ext>
              </a:extLst>
            </p:cNvPr>
            <p:cNvSpPr/>
            <p:nvPr/>
          </p:nvSpPr>
          <p:spPr>
            <a:xfrm>
              <a:off x="4372487" y="4276123"/>
              <a:ext cx="1635620" cy="1868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9" name="RBAC 1">
              <a:extLst>
                <a:ext uri="{FF2B5EF4-FFF2-40B4-BE49-F238E27FC236}">
                  <a16:creationId xmlns:a16="http://schemas.microsoft.com/office/drawing/2014/main" id="{F2081AF9-C8CC-4E39-9BBF-8D4CDFF21B9E}"/>
                </a:ext>
              </a:extLst>
            </p:cNvPr>
            <p:cNvGrpSpPr/>
            <p:nvPr/>
          </p:nvGrpSpPr>
          <p:grpSpPr>
            <a:xfrm>
              <a:off x="4471547" y="4406283"/>
              <a:ext cx="1437111" cy="648673"/>
              <a:chOff x="4014649" y="7241252"/>
              <a:chExt cx="808349" cy="410800"/>
            </a:xfrm>
          </p:grpSpPr>
          <p:sp>
            <p:nvSpPr>
              <p:cNvPr id="42" name="Role">
                <a:extLst>
                  <a:ext uri="{FF2B5EF4-FFF2-40B4-BE49-F238E27FC236}">
                    <a16:creationId xmlns:a16="http://schemas.microsoft.com/office/drawing/2014/main" id="{2A89D8E0-5D59-4EB1-A5F4-0090CC0F52F0}"/>
                  </a:ext>
                </a:extLst>
              </p:cNvPr>
              <p:cNvSpPr/>
              <p:nvPr/>
            </p:nvSpPr>
            <p:spPr>
              <a:xfrm>
                <a:off x="4240280" y="7241252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700" dirty="0"/>
                  <a:t>Contributor</a:t>
                </a:r>
              </a:p>
            </p:txBody>
          </p:sp>
          <p:sp>
            <p:nvSpPr>
              <p:cNvPr id="43" name="User (Principal)">
                <a:extLst>
                  <a:ext uri="{FF2B5EF4-FFF2-40B4-BE49-F238E27FC236}">
                    <a16:creationId xmlns:a16="http://schemas.microsoft.com/office/drawing/2014/main" id="{086BF6F9-B5F4-422C-8B0D-42F9E202E1FC}"/>
                  </a:ext>
                </a:extLst>
              </p:cNvPr>
              <p:cNvSpPr/>
              <p:nvPr/>
            </p:nvSpPr>
            <p:spPr>
              <a:xfrm>
                <a:off x="4014649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900" dirty="0"/>
                  <a:t>Alex</a:t>
                </a:r>
              </a:p>
            </p:txBody>
          </p:sp>
          <p:sp>
            <p:nvSpPr>
              <p:cNvPr id="44" name="Resource">
                <a:extLst>
                  <a:ext uri="{FF2B5EF4-FFF2-40B4-BE49-F238E27FC236}">
                    <a16:creationId xmlns:a16="http://schemas.microsoft.com/office/drawing/2014/main" id="{71CD4D86-DAB4-4574-90C4-B2FF7C3A4B31}"/>
                  </a:ext>
                </a:extLst>
              </p:cNvPr>
              <p:cNvSpPr/>
              <p:nvPr/>
            </p:nvSpPr>
            <p:spPr>
              <a:xfrm>
                <a:off x="4497304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800" dirty="0"/>
                  <a:t>eggs</a:t>
                </a:r>
              </a:p>
            </p:txBody>
          </p:sp>
          <p:cxnSp>
            <p:nvCxnSpPr>
              <p:cNvPr id="48" name="Arrow 1">
                <a:extLst>
                  <a:ext uri="{FF2B5EF4-FFF2-40B4-BE49-F238E27FC236}">
                    <a16:creationId xmlns:a16="http://schemas.microsoft.com/office/drawing/2014/main" id="{E6760E68-656A-4A50-9C9B-F55F493DD4EE}"/>
                  </a:ext>
                </a:extLst>
              </p:cNvPr>
              <p:cNvCxnSpPr>
                <a:cxnSpLocks/>
                <a:stCxn id="43" idx="0"/>
                <a:endCxn id="42" idx="3"/>
              </p:cNvCxnSpPr>
              <p:nvPr/>
            </p:nvCxnSpPr>
            <p:spPr>
              <a:xfrm flipV="1">
                <a:off x="4177496" y="7380887"/>
                <a:ext cx="110481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Arrow 2">
                <a:extLst>
                  <a:ext uri="{FF2B5EF4-FFF2-40B4-BE49-F238E27FC236}">
                    <a16:creationId xmlns:a16="http://schemas.microsoft.com/office/drawing/2014/main" id="{1584123D-3DE2-4F75-91D8-0FDCECFF2F44}"/>
                  </a:ext>
                </a:extLst>
              </p:cNvPr>
              <p:cNvCxnSpPr>
                <a:cxnSpLocks/>
                <a:stCxn id="42" idx="5"/>
                <a:endCxn id="44" idx="0"/>
              </p:cNvCxnSpPr>
              <p:nvPr/>
            </p:nvCxnSpPr>
            <p:spPr>
              <a:xfrm>
                <a:off x="4518278" y="7380887"/>
                <a:ext cx="141873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RBAC 2">
              <a:extLst>
                <a:ext uri="{FF2B5EF4-FFF2-40B4-BE49-F238E27FC236}">
                  <a16:creationId xmlns:a16="http://schemas.microsoft.com/office/drawing/2014/main" id="{3F22EEB3-54CB-46A4-A7F5-9D089AF31732}"/>
                </a:ext>
              </a:extLst>
            </p:cNvPr>
            <p:cNvGrpSpPr/>
            <p:nvPr/>
          </p:nvGrpSpPr>
          <p:grpSpPr>
            <a:xfrm>
              <a:off x="4471741" y="5267370"/>
              <a:ext cx="1437111" cy="648673"/>
              <a:chOff x="4014649" y="7241252"/>
              <a:chExt cx="808349" cy="410800"/>
            </a:xfrm>
          </p:grpSpPr>
          <p:sp>
            <p:nvSpPr>
              <p:cNvPr id="31" name="Role">
                <a:extLst>
                  <a:ext uri="{FF2B5EF4-FFF2-40B4-BE49-F238E27FC236}">
                    <a16:creationId xmlns:a16="http://schemas.microsoft.com/office/drawing/2014/main" id="{28CBC3DE-137A-47E5-BAEA-4A1F46AB3F8B}"/>
                  </a:ext>
                </a:extLst>
              </p:cNvPr>
              <p:cNvSpPr/>
              <p:nvPr/>
            </p:nvSpPr>
            <p:spPr>
              <a:xfrm>
                <a:off x="4240280" y="7241252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700" dirty="0"/>
              </a:p>
            </p:txBody>
          </p:sp>
          <p:sp>
            <p:nvSpPr>
              <p:cNvPr id="34" name="User (Principal)">
                <a:extLst>
                  <a:ext uri="{FF2B5EF4-FFF2-40B4-BE49-F238E27FC236}">
                    <a16:creationId xmlns:a16="http://schemas.microsoft.com/office/drawing/2014/main" id="{AB3797DD-5A5C-447D-88C9-D41EA32FEB55}"/>
                  </a:ext>
                </a:extLst>
              </p:cNvPr>
              <p:cNvSpPr/>
              <p:nvPr/>
            </p:nvSpPr>
            <p:spPr>
              <a:xfrm>
                <a:off x="4014649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900" dirty="0"/>
              </a:p>
            </p:txBody>
          </p:sp>
          <p:sp>
            <p:nvSpPr>
              <p:cNvPr id="35" name="Resource">
                <a:extLst>
                  <a:ext uri="{FF2B5EF4-FFF2-40B4-BE49-F238E27FC236}">
                    <a16:creationId xmlns:a16="http://schemas.microsoft.com/office/drawing/2014/main" id="{73698C85-6563-4C42-8AD0-54B9CFD2BF1F}"/>
                  </a:ext>
                </a:extLst>
              </p:cNvPr>
              <p:cNvSpPr/>
              <p:nvPr/>
            </p:nvSpPr>
            <p:spPr>
              <a:xfrm>
                <a:off x="4497304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800" dirty="0"/>
              </a:p>
            </p:txBody>
          </p:sp>
          <p:cxnSp>
            <p:nvCxnSpPr>
              <p:cNvPr id="36" name="Arrow 1">
                <a:extLst>
                  <a:ext uri="{FF2B5EF4-FFF2-40B4-BE49-F238E27FC236}">
                    <a16:creationId xmlns:a16="http://schemas.microsoft.com/office/drawing/2014/main" id="{1EB2463F-79BB-4D1C-8F46-AB375D917A72}"/>
                  </a:ext>
                </a:extLst>
              </p:cNvPr>
              <p:cNvCxnSpPr>
                <a:cxnSpLocks/>
                <a:stCxn id="34" idx="0"/>
                <a:endCxn id="31" idx="3"/>
              </p:cNvCxnSpPr>
              <p:nvPr/>
            </p:nvCxnSpPr>
            <p:spPr>
              <a:xfrm flipV="1">
                <a:off x="4177496" y="7380887"/>
                <a:ext cx="110481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Arrow 2">
                <a:extLst>
                  <a:ext uri="{FF2B5EF4-FFF2-40B4-BE49-F238E27FC236}">
                    <a16:creationId xmlns:a16="http://schemas.microsoft.com/office/drawing/2014/main" id="{11B7F6B2-65FC-488D-B579-22EA876B0DB1}"/>
                  </a:ext>
                </a:extLst>
              </p:cNvPr>
              <p:cNvCxnSpPr>
                <a:cxnSpLocks/>
                <a:stCxn id="31" idx="5"/>
                <a:endCxn id="35" idx="0"/>
              </p:cNvCxnSpPr>
              <p:nvPr/>
            </p:nvCxnSpPr>
            <p:spPr>
              <a:xfrm>
                <a:off x="4518278" y="7380887"/>
                <a:ext cx="141873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ARM (Bouncer)">
            <a:extLst>
              <a:ext uri="{FF2B5EF4-FFF2-40B4-BE49-F238E27FC236}">
                <a16:creationId xmlns:a16="http://schemas.microsoft.com/office/drawing/2014/main" id="{06C0316B-6C43-47DA-A852-557EFA279003}"/>
              </a:ext>
            </a:extLst>
          </p:cNvPr>
          <p:cNvGrpSpPr/>
          <p:nvPr/>
        </p:nvGrpSpPr>
        <p:grpSpPr>
          <a:xfrm>
            <a:off x="4705735" y="3284794"/>
            <a:ext cx="629216" cy="722886"/>
            <a:chOff x="4006689" y="5025075"/>
            <a:chExt cx="1725456" cy="1982322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6951750-C990-44E1-9F09-122B0D40DA8A}"/>
                </a:ext>
              </a:extLst>
            </p:cNvPr>
            <p:cNvSpPr/>
            <p:nvPr/>
          </p:nvSpPr>
          <p:spPr>
            <a:xfrm>
              <a:off x="4021867" y="5152402"/>
              <a:ext cx="1683533" cy="1828644"/>
            </a:xfrm>
            <a:custGeom>
              <a:avLst/>
              <a:gdLst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861"/>
                <a:gd name="connsiteX1" fmla="*/ 966563 w 1698008"/>
                <a:gd name="connsiteY1" fmla="*/ 34914 h 1827861"/>
                <a:gd name="connsiteX2" fmla="*/ 1056098 w 1698008"/>
                <a:gd name="connsiteY2" fmla="*/ 13959 h 1827861"/>
                <a:gd name="connsiteX3" fmla="*/ 1136108 w 1698008"/>
                <a:gd name="connsiteY3" fmla="*/ 65394 h 1827861"/>
                <a:gd name="connsiteX4" fmla="*/ 1176113 w 1698008"/>
                <a:gd name="connsiteY4" fmla="*/ 168264 h 1827861"/>
                <a:gd name="connsiteX5" fmla="*/ 1185638 w 1698008"/>
                <a:gd name="connsiteY5" fmla="*/ 362574 h 1827861"/>
                <a:gd name="connsiteX6" fmla="*/ 1168493 w 1698008"/>
                <a:gd name="connsiteY6" fmla="*/ 484494 h 1827861"/>
                <a:gd name="connsiteX7" fmla="*/ 1056098 w 1698008"/>
                <a:gd name="connsiteY7" fmla="*/ 709284 h 1827861"/>
                <a:gd name="connsiteX8" fmla="*/ 1172303 w 1698008"/>
                <a:gd name="connsiteY8" fmla="*/ 779769 h 1827861"/>
                <a:gd name="connsiteX9" fmla="*/ 1659983 w 1698008"/>
                <a:gd name="connsiteY9" fmla="*/ 1278879 h 1827861"/>
                <a:gd name="connsiteX10" fmla="*/ 1637123 w 1698008"/>
                <a:gd name="connsiteY10" fmla="*/ 1690359 h 1827861"/>
                <a:gd name="connsiteX11" fmla="*/ 1406618 w 1698008"/>
                <a:gd name="connsiteY11" fmla="*/ 1827519 h 1827861"/>
                <a:gd name="connsiteX12" fmla="*/ 793208 w 1698008"/>
                <a:gd name="connsiteY12" fmla="*/ 1692264 h 1827861"/>
                <a:gd name="connsiteX13" fmla="*/ 307433 w 1698008"/>
                <a:gd name="connsiteY13" fmla="*/ 1827519 h 1827861"/>
                <a:gd name="connsiteX14" fmla="*/ 55973 w 1698008"/>
                <a:gd name="connsiteY14" fmla="*/ 1642734 h 1827861"/>
                <a:gd name="connsiteX15" fmla="*/ 55973 w 1698008"/>
                <a:gd name="connsiteY15" fmla="*/ 1294119 h 1827861"/>
                <a:gd name="connsiteX16" fmla="*/ 665573 w 1698008"/>
                <a:gd name="connsiteY16" fmla="*/ 714999 h 1827861"/>
                <a:gd name="connsiteX17" fmla="*/ 549368 w 1698008"/>
                <a:gd name="connsiteY17" fmla="*/ 450204 h 1827861"/>
                <a:gd name="connsiteX18" fmla="*/ 545558 w 1698008"/>
                <a:gd name="connsiteY18" fmla="*/ 145404 h 1827861"/>
                <a:gd name="connsiteX19" fmla="*/ 661763 w 1698008"/>
                <a:gd name="connsiteY19" fmla="*/ 2529 h 1827861"/>
                <a:gd name="connsiteX20" fmla="*/ 869408 w 1698008"/>
                <a:gd name="connsiteY20" fmla="*/ 55869 h 1827861"/>
                <a:gd name="connsiteX0" fmla="*/ 854933 w 1683533"/>
                <a:gd name="connsiteY0" fmla="*/ 55869 h 1827861"/>
                <a:gd name="connsiteX1" fmla="*/ 952088 w 1683533"/>
                <a:gd name="connsiteY1" fmla="*/ 34914 h 1827861"/>
                <a:gd name="connsiteX2" fmla="*/ 1041623 w 1683533"/>
                <a:gd name="connsiteY2" fmla="*/ 13959 h 1827861"/>
                <a:gd name="connsiteX3" fmla="*/ 1121633 w 1683533"/>
                <a:gd name="connsiteY3" fmla="*/ 65394 h 1827861"/>
                <a:gd name="connsiteX4" fmla="*/ 1161638 w 1683533"/>
                <a:gd name="connsiteY4" fmla="*/ 168264 h 1827861"/>
                <a:gd name="connsiteX5" fmla="*/ 1171163 w 1683533"/>
                <a:gd name="connsiteY5" fmla="*/ 362574 h 1827861"/>
                <a:gd name="connsiteX6" fmla="*/ 1154018 w 1683533"/>
                <a:gd name="connsiteY6" fmla="*/ 484494 h 1827861"/>
                <a:gd name="connsiteX7" fmla="*/ 1041623 w 1683533"/>
                <a:gd name="connsiteY7" fmla="*/ 709284 h 1827861"/>
                <a:gd name="connsiteX8" fmla="*/ 1157828 w 1683533"/>
                <a:gd name="connsiteY8" fmla="*/ 779769 h 1827861"/>
                <a:gd name="connsiteX9" fmla="*/ 1645508 w 1683533"/>
                <a:gd name="connsiteY9" fmla="*/ 1278879 h 1827861"/>
                <a:gd name="connsiteX10" fmla="*/ 1622648 w 1683533"/>
                <a:gd name="connsiteY10" fmla="*/ 1690359 h 1827861"/>
                <a:gd name="connsiteX11" fmla="*/ 1392143 w 1683533"/>
                <a:gd name="connsiteY11" fmla="*/ 1827519 h 1827861"/>
                <a:gd name="connsiteX12" fmla="*/ 778733 w 1683533"/>
                <a:gd name="connsiteY12" fmla="*/ 1692264 h 1827861"/>
                <a:gd name="connsiteX13" fmla="*/ 292958 w 1683533"/>
                <a:gd name="connsiteY13" fmla="*/ 1827519 h 1827861"/>
                <a:gd name="connsiteX14" fmla="*/ 41498 w 1683533"/>
                <a:gd name="connsiteY14" fmla="*/ 1642734 h 1827861"/>
                <a:gd name="connsiteX15" fmla="*/ 41498 w 1683533"/>
                <a:gd name="connsiteY15" fmla="*/ 1294119 h 1827861"/>
                <a:gd name="connsiteX16" fmla="*/ 651098 w 1683533"/>
                <a:gd name="connsiteY16" fmla="*/ 714999 h 1827861"/>
                <a:gd name="connsiteX17" fmla="*/ 534893 w 1683533"/>
                <a:gd name="connsiteY17" fmla="*/ 450204 h 1827861"/>
                <a:gd name="connsiteX18" fmla="*/ 531083 w 1683533"/>
                <a:gd name="connsiteY18" fmla="*/ 145404 h 1827861"/>
                <a:gd name="connsiteX19" fmla="*/ 647288 w 1683533"/>
                <a:gd name="connsiteY19" fmla="*/ 2529 h 1827861"/>
                <a:gd name="connsiteX20" fmla="*/ 854933 w 1683533"/>
                <a:gd name="connsiteY20" fmla="*/ 55869 h 1827861"/>
                <a:gd name="connsiteX0" fmla="*/ 854933 w 1683533"/>
                <a:gd name="connsiteY0" fmla="*/ 55869 h 1828644"/>
                <a:gd name="connsiteX1" fmla="*/ 952088 w 1683533"/>
                <a:gd name="connsiteY1" fmla="*/ 34914 h 1828644"/>
                <a:gd name="connsiteX2" fmla="*/ 1041623 w 1683533"/>
                <a:gd name="connsiteY2" fmla="*/ 13959 h 1828644"/>
                <a:gd name="connsiteX3" fmla="*/ 1121633 w 1683533"/>
                <a:gd name="connsiteY3" fmla="*/ 65394 h 1828644"/>
                <a:gd name="connsiteX4" fmla="*/ 1161638 w 1683533"/>
                <a:gd name="connsiteY4" fmla="*/ 168264 h 1828644"/>
                <a:gd name="connsiteX5" fmla="*/ 1171163 w 1683533"/>
                <a:gd name="connsiteY5" fmla="*/ 362574 h 1828644"/>
                <a:gd name="connsiteX6" fmla="*/ 1154018 w 1683533"/>
                <a:gd name="connsiteY6" fmla="*/ 484494 h 1828644"/>
                <a:gd name="connsiteX7" fmla="*/ 1041623 w 1683533"/>
                <a:gd name="connsiteY7" fmla="*/ 709284 h 1828644"/>
                <a:gd name="connsiteX8" fmla="*/ 1157828 w 1683533"/>
                <a:gd name="connsiteY8" fmla="*/ 779769 h 1828644"/>
                <a:gd name="connsiteX9" fmla="*/ 1645508 w 1683533"/>
                <a:gd name="connsiteY9" fmla="*/ 1278879 h 1828644"/>
                <a:gd name="connsiteX10" fmla="*/ 1622648 w 1683533"/>
                <a:gd name="connsiteY10" fmla="*/ 1690359 h 1828644"/>
                <a:gd name="connsiteX11" fmla="*/ 1392143 w 1683533"/>
                <a:gd name="connsiteY11" fmla="*/ 1827519 h 1828644"/>
                <a:gd name="connsiteX12" fmla="*/ 778733 w 1683533"/>
                <a:gd name="connsiteY12" fmla="*/ 1692264 h 1828644"/>
                <a:gd name="connsiteX13" fmla="*/ 292958 w 1683533"/>
                <a:gd name="connsiteY13" fmla="*/ 1827519 h 1828644"/>
                <a:gd name="connsiteX14" fmla="*/ 41498 w 1683533"/>
                <a:gd name="connsiteY14" fmla="*/ 1642734 h 1828644"/>
                <a:gd name="connsiteX15" fmla="*/ 41498 w 1683533"/>
                <a:gd name="connsiteY15" fmla="*/ 1294119 h 1828644"/>
                <a:gd name="connsiteX16" fmla="*/ 651098 w 1683533"/>
                <a:gd name="connsiteY16" fmla="*/ 714999 h 1828644"/>
                <a:gd name="connsiteX17" fmla="*/ 534893 w 1683533"/>
                <a:gd name="connsiteY17" fmla="*/ 450204 h 1828644"/>
                <a:gd name="connsiteX18" fmla="*/ 531083 w 1683533"/>
                <a:gd name="connsiteY18" fmla="*/ 145404 h 1828644"/>
                <a:gd name="connsiteX19" fmla="*/ 647288 w 1683533"/>
                <a:gd name="connsiteY19" fmla="*/ 2529 h 1828644"/>
                <a:gd name="connsiteX20" fmla="*/ 854933 w 1683533"/>
                <a:gd name="connsiteY20" fmla="*/ 55869 h 182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3533" h="1828644">
                  <a:moveTo>
                    <a:pt x="854933" y="55869"/>
                  </a:moveTo>
                  <a:cubicBezTo>
                    <a:pt x="905733" y="61267"/>
                    <a:pt x="952088" y="34914"/>
                    <a:pt x="952088" y="34914"/>
                  </a:cubicBezTo>
                  <a:cubicBezTo>
                    <a:pt x="983203" y="27929"/>
                    <a:pt x="1013365" y="8879"/>
                    <a:pt x="1041623" y="13959"/>
                  </a:cubicBezTo>
                  <a:cubicBezTo>
                    <a:pt x="1069881" y="19039"/>
                    <a:pt x="1101630" y="39676"/>
                    <a:pt x="1121633" y="65394"/>
                  </a:cubicBezTo>
                  <a:cubicBezTo>
                    <a:pt x="1141636" y="91112"/>
                    <a:pt x="1153383" y="118734"/>
                    <a:pt x="1161638" y="168264"/>
                  </a:cubicBezTo>
                  <a:cubicBezTo>
                    <a:pt x="1169893" y="217794"/>
                    <a:pt x="1172433" y="309869"/>
                    <a:pt x="1171163" y="362574"/>
                  </a:cubicBezTo>
                  <a:cubicBezTo>
                    <a:pt x="1169893" y="415279"/>
                    <a:pt x="1175608" y="426709"/>
                    <a:pt x="1154018" y="484494"/>
                  </a:cubicBezTo>
                  <a:cubicBezTo>
                    <a:pt x="1132428" y="542279"/>
                    <a:pt x="1040988" y="660072"/>
                    <a:pt x="1041623" y="709284"/>
                  </a:cubicBezTo>
                  <a:cubicBezTo>
                    <a:pt x="1042258" y="758496"/>
                    <a:pt x="1057181" y="684837"/>
                    <a:pt x="1157828" y="779769"/>
                  </a:cubicBezTo>
                  <a:cubicBezTo>
                    <a:pt x="1258475" y="874701"/>
                    <a:pt x="1568038" y="1127114"/>
                    <a:pt x="1645508" y="1278879"/>
                  </a:cubicBezTo>
                  <a:cubicBezTo>
                    <a:pt x="1722978" y="1430644"/>
                    <a:pt x="1664875" y="1598919"/>
                    <a:pt x="1622648" y="1690359"/>
                  </a:cubicBezTo>
                  <a:cubicBezTo>
                    <a:pt x="1580421" y="1781799"/>
                    <a:pt x="1523270" y="1811962"/>
                    <a:pt x="1392143" y="1827519"/>
                  </a:cubicBezTo>
                  <a:cubicBezTo>
                    <a:pt x="1261016" y="1843076"/>
                    <a:pt x="961930" y="1692264"/>
                    <a:pt x="778733" y="1692264"/>
                  </a:cubicBezTo>
                  <a:cubicBezTo>
                    <a:pt x="595536" y="1692264"/>
                    <a:pt x="415831" y="1835774"/>
                    <a:pt x="292958" y="1827519"/>
                  </a:cubicBezTo>
                  <a:cubicBezTo>
                    <a:pt x="170085" y="1819264"/>
                    <a:pt x="83408" y="1731634"/>
                    <a:pt x="41498" y="1642734"/>
                  </a:cubicBezTo>
                  <a:cubicBezTo>
                    <a:pt x="-412" y="1553834"/>
                    <a:pt x="-25812" y="1456362"/>
                    <a:pt x="41498" y="1294119"/>
                  </a:cubicBezTo>
                  <a:cubicBezTo>
                    <a:pt x="108808" y="1131876"/>
                    <a:pt x="599346" y="851841"/>
                    <a:pt x="651098" y="714999"/>
                  </a:cubicBezTo>
                  <a:cubicBezTo>
                    <a:pt x="561880" y="578157"/>
                    <a:pt x="554895" y="545136"/>
                    <a:pt x="534893" y="450204"/>
                  </a:cubicBezTo>
                  <a:cubicBezTo>
                    <a:pt x="514891" y="355272"/>
                    <a:pt x="512351" y="220016"/>
                    <a:pt x="531083" y="145404"/>
                  </a:cubicBezTo>
                  <a:cubicBezTo>
                    <a:pt x="549815" y="70792"/>
                    <a:pt x="593313" y="18404"/>
                    <a:pt x="647288" y="2529"/>
                  </a:cubicBezTo>
                  <a:cubicBezTo>
                    <a:pt x="701263" y="-13346"/>
                    <a:pt x="804133" y="50471"/>
                    <a:pt x="854933" y="558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B9843A6-857B-4CDB-9915-F545A540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689" y="5025075"/>
              <a:ext cx="1725456" cy="198232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BCE073-C6C4-4B26-B9B8-38BB3189C594}"/>
              </a:ext>
            </a:extLst>
          </p:cNvPr>
          <p:cNvGrpSpPr/>
          <p:nvPr/>
        </p:nvGrpSpPr>
        <p:grpSpPr>
          <a:xfrm>
            <a:off x="816858" y="3283648"/>
            <a:ext cx="1060366" cy="875906"/>
            <a:chOff x="4747952" y="10535364"/>
            <a:chExt cx="3751022" cy="3098499"/>
          </a:xfrm>
        </p:grpSpPr>
        <p:grpSp>
          <p:nvGrpSpPr>
            <p:cNvPr id="53" name="Git">
              <a:extLst>
                <a:ext uri="{FF2B5EF4-FFF2-40B4-BE49-F238E27FC236}">
                  <a16:creationId xmlns:a16="http://schemas.microsoft.com/office/drawing/2014/main" id="{41132612-B97E-477E-9BA8-AF22BE71E361}"/>
                </a:ext>
              </a:extLst>
            </p:cNvPr>
            <p:cNvGrpSpPr/>
            <p:nvPr/>
          </p:nvGrpSpPr>
          <p:grpSpPr>
            <a:xfrm>
              <a:off x="4747952" y="11369685"/>
              <a:ext cx="1823906" cy="1823906"/>
              <a:chOff x="12175068" y="21606800"/>
              <a:chExt cx="1197589" cy="1197589"/>
            </a:xfrm>
          </p:grpSpPr>
          <p:sp>
            <p:nvSpPr>
              <p:cNvPr id="54" name="White background">
                <a:extLst>
                  <a:ext uri="{FF2B5EF4-FFF2-40B4-BE49-F238E27FC236}">
                    <a16:creationId xmlns:a16="http://schemas.microsoft.com/office/drawing/2014/main" id="{72E45DF6-4C44-43DE-B28B-87B4205DEC8A}"/>
                  </a:ext>
                </a:extLst>
              </p:cNvPr>
              <p:cNvSpPr/>
              <p:nvPr/>
            </p:nvSpPr>
            <p:spPr>
              <a:xfrm rot="2700000">
                <a:off x="12355113" y="21784347"/>
                <a:ext cx="851165" cy="8424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5" name="Git Image" descr="Image result for git icon">
                <a:extLst>
                  <a:ext uri="{FF2B5EF4-FFF2-40B4-BE49-F238E27FC236}">
                    <a16:creationId xmlns:a16="http://schemas.microsoft.com/office/drawing/2014/main" id="{F4C868A2-96F2-4A01-A217-E65B09B19C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75068" y="21606800"/>
                <a:ext cx="1197589" cy="1197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Application">
              <a:extLst>
                <a:ext uri="{FF2B5EF4-FFF2-40B4-BE49-F238E27FC236}">
                  <a16:creationId xmlns:a16="http://schemas.microsoft.com/office/drawing/2014/main" id="{34EE62BB-7342-44A2-B71E-CD0F367C3C53}"/>
                </a:ext>
              </a:extLst>
            </p:cNvPr>
            <p:cNvGrpSpPr/>
            <p:nvPr/>
          </p:nvGrpSpPr>
          <p:grpSpPr>
            <a:xfrm>
              <a:off x="5400475" y="10535364"/>
              <a:ext cx="3098499" cy="3098499"/>
              <a:chOff x="12264008" y="21875594"/>
              <a:chExt cx="2034496" cy="2034496"/>
            </a:xfrm>
          </p:grpSpPr>
          <p:sp>
            <p:nvSpPr>
              <p:cNvPr id="57" name="Green semicircle">
                <a:extLst>
                  <a:ext uri="{FF2B5EF4-FFF2-40B4-BE49-F238E27FC236}">
                    <a16:creationId xmlns:a16="http://schemas.microsoft.com/office/drawing/2014/main" id="{ABD68FE5-D65C-42A5-92A8-08DBEEC40E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2264008" y="21875594"/>
                <a:ext cx="2034496" cy="2034496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">
                <a:extLst>
                  <a:ext uri="{FF2B5EF4-FFF2-40B4-BE49-F238E27FC236}">
                    <a16:creationId xmlns:a16="http://schemas.microsoft.com/office/drawing/2014/main" id="{A2B0F344-BC7D-44EC-9264-C90A656FFD64}"/>
                  </a:ext>
                </a:extLst>
              </p:cNvPr>
              <p:cNvSpPr txBox="1"/>
              <p:nvPr/>
            </p:nvSpPr>
            <p:spPr>
              <a:xfrm>
                <a:off x="12565030" y="22518241"/>
                <a:ext cx="1500511" cy="39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100" dirty="0"/>
                  <a:t>Application</a:t>
                </a:r>
                <a:endParaRPr lang="en-GB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68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F0A-D5BF-408C-ADB0-52FC7D73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3" y="843197"/>
            <a:ext cx="9144000" cy="1048291"/>
          </a:xfrm>
        </p:spPr>
        <p:txBody>
          <a:bodyPr/>
          <a:lstStyle/>
          <a:p>
            <a:r>
              <a:rPr lang="en-GB" dirty="0"/>
              <a:t>Azure for “Normal”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90118-1995-4419-818B-A246544A8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83" y="273015"/>
            <a:ext cx="2371046" cy="2188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4749-68AA-43B4-8930-63E6A66D990E}"/>
              </a:ext>
            </a:extLst>
          </p:cNvPr>
          <p:cNvSpPr txBox="1"/>
          <p:nvPr/>
        </p:nvSpPr>
        <p:spPr>
          <a:xfrm>
            <a:off x="624116" y="2910801"/>
            <a:ext cx="7634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Arrange yourselves into four co-operative working groups (3 groups of 4 learners)</a:t>
            </a:r>
          </a:p>
          <a:p>
            <a:endParaRPr lang="en-GB" sz="3200" dirty="0"/>
          </a:p>
          <a:p>
            <a:r>
              <a:rPr lang="en-GB" sz="3200" dirty="0"/>
              <a:t>In your groups, write a list of all the “Azure Words” you know</a:t>
            </a:r>
          </a:p>
        </p:txBody>
      </p:sp>
    </p:spTree>
    <p:extLst>
      <p:ext uri="{BB962C8B-B14F-4D97-AF65-F5344CB8AC3E}">
        <p14:creationId xmlns:p14="http://schemas.microsoft.com/office/powerpoint/2010/main" val="18715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r>
              <a:rPr lang="en-GB" dirty="0"/>
              <a:t>AAD</a:t>
            </a:r>
          </a:p>
          <a:p>
            <a:r>
              <a:rPr lang="en-GB" dirty="0"/>
              <a:t>Resource Group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205568" y="361835"/>
            <a:ext cx="529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deploy to 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629C5E-56F2-4DB7-81AD-16315611FA3E}"/>
              </a:ext>
            </a:extLst>
          </p:cNvPr>
          <p:cNvSpPr/>
          <p:nvPr/>
        </p:nvSpPr>
        <p:spPr>
          <a:xfrm>
            <a:off x="3499683" y="3666813"/>
            <a:ext cx="4682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 Group</a:t>
            </a:r>
          </a:p>
        </p:txBody>
      </p:sp>
      <p:pic>
        <p:nvPicPr>
          <p:cNvPr id="10" name="Picture 2" descr="Image result for azure resource group">
            <a:extLst>
              <a:ext uri="{FF2B5EF4-FFF2-40B4-BE49-F238E27FC236}">
                <a16:creationId xmlns:a16="http://schemas.microsoft.com/office/drawing/2014/main" id="{B577E672-14C5-47B0-AF33-9C37A441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90" y="2105365"/>
            <a:ext cx="1559261" cy="15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structions">
            <a:extLst>
              <a:ext uri="{FF2B5EF4-FFF2-40B4-BE49-F238E27FC236}">
                <a16:creationId xmlns:a16="http://schemas.microsoft.com/office/drawing/2014/main" id="{A2887CD9-4203-4E7A-800E-27B3F66C54D8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Resource Group to Subscription</a:t>
            </a:r>
          </a:p>
        </p:txBody>
      </p:sp>
      <p:pic>
        <p:nvPicPr>
          <p:cNvPr id="2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31433EA9-1D95-41D4-91CD-D8FE8E2244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04.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330" y="1777202"/>
            <a:ext cx="9907809" cy="3464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675739" y="177800"/>
            <a:ext cx="4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Execution Environments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61810-3A55-4EA9-B882-F2952199D568}"/>
              </a:ext>
            </a:extLst>
          </p:cNvPr>
          <p:cNvGrpSpPr/>
          <p:nvPr/>
        </p:nvGrpSpPr>
        <p:grpSpPr>
          <a:xfrm>
            <a:off x="5248228" y="2169318"/>
            <a:ext cx="2160000" cy="2160000"/>
            <a:chOff x="5016000" y="1464734"/>
            <a:chExt cx="2160000" cy="2160000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E8595378-9CB3-49C4-B1D9-29ECD48788F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4D3BA4-6C5C-4401-92C4-97168F9F0EE9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6DDFE6-BE31-4297-A08B-B62DD72FE900}"/>
              </a:ext>
            </a:extLst>
          </p:cNvPr>
          <p:cNvGrpSpPr/>
          <p:nvPr/>
        </p:nvGrpSpPr>
        <p:grpSpPr>
          <a:xfrm rot="5400000">
            <a:off x="4925747" y="3571798"/>
            <a:ext cx="2819399" cy="2174440"/>
            <a:chOff x="127000" y="127000"/>
            <a:chExt cx="11709400" cy="6604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A094BDF-B295-4B02-A7CB-97E1D806CB0E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24796F-8042-458A-A558-E4EBEB0B0D3B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F34074-2055-4823-8695-08644464F048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C0C6365-30D6-4A1A-BB4D-82C51AC3444E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677589-0CFD-49B1-A295-2D5FF83128EC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E007AC8-540D-46F7-8505-2CAC947DACC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CF36978-E075-4D76-B569-FB0ADF5FC8F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F316893-C5D5-4CA5-AADA-212322F346E4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7132B33-3632-44FF-BBBE-007CBEB862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0930E62-CFEE-4E6D-9220-8BF1C835925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40C17A7-C0A7-491A-B8A2-F4FF6A5E6B1A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4A3D12F-C91C-4776-9794-1DED91C94502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A14EBC-4026-457C-BB8A-6D288E8B84C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D8BB512-F66B-404E-8147-91074DE2FA5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A4A4F2C-6A48-4C62-83DE-9B032B95A079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255B8C4-0308-4BA9-AD3F-57A014C826F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5B0B1E2-B35D-4161-A224-ACE367B789E3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9C2A105-4603-49AE-A1F0-0C90C33D28F6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F5D3459-5112-4441-91F3-67F916D70F59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7DCBF8-B229-4129-B1B4-8A6DA8F82D7C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27E0C7D-FDCA-4A44-834B-D0FC0986CDC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D116D01-14A5-4D92-A409-6DA50C3BE170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C19BAE-CF75-4EFD-AC17-160028820D84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095348A-023B-462F-BC03-89117C8C910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20B2608-9E56-4DC4-B1F2-6E431AFBB5C3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9360FF9-48EE-4515-8E65-BDDCDF6BA484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BC5FC98-B21C-4CBB-90EB-7D621467EBF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5602" name="Picture 2" descr="Image result for server icon">
            <a:extLst>
              <a:ext uri="{FF2B5EF4-FFF2-40B4-BE49-F238E27FC236}">
                <a16:creationId xmlns:a16="http://schemas.microsoft.com/office/drawing/2014/main" id="{8BF6A48A-A10F-4205-A0F0-0AA3FC5A5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12000" x2="76444" y2="46222"/>
                        <a14:foregroundMark x1="28889" y1="52444" x2="62222" y2="23111"/>
                        <a14:foregroundMark x1="62222" y1="23111" x2="73778" y2="16000"/>
                        <a14:foregroundMark x1="57333" y1="84889" x2="46667" y2="64000"/>
                        <a14:foregroundMark x1="48444" y1="12444" x2="46667" y2="55111"/>
                        <a14:foregroundMark x1="27556" y1="30667" x2="53333" y2="30222"/>
                        <a14:foregroundMark x1="53333" y1="30222" x2="71556" y2="30222"/>
                        <a14:foregroundMark x1="72444" y1="44889" x2="48444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5784" r="18847" b="7348"/>
          <a:stretch/>
        </p:blipFill>
        <p:spPr bwMode="auto">
          <a:xfrm>
            <a:off x="5214784" y="3135018"/>
            <a:ext cx="2209975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Image result for jvm  icon">
            <a:extLst>
              <a:ext uri="{FF2B5EF4-FFF2-40B4-BE49-F238E27FC236}">
                <a16:creationId xmlns:a16="http://schemas.microsoft.com/office/drawing/2014/main" id="{AC248AA9-3021-41FE-8857-1193913D8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r="30868"/>
          <a:stretch/>
        </p:blipFill>
        <p:spPr bwMode="auto">
          <a:xfrm>
            <a:off x="5357669" y="3264571"/>
            <a:ext cx="1947913" cy="35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WebApp">
            <a:extLst>
              <a:ext uri="{FF2B5EF4-FFF2-40B4-BE49-F238E27FC236}">
                <a16:creationId xmlns:a16="http://schemas.microsoft.com/office/drawing/2014/main" id="{8714BB9E-BDF1-49E7-8CEB-B8ABED8E7DEF}"/>
              </a:ext>
            </a:extLst>
          </p:cNvPr>
          <p:cNvGrpSpPr/>
          <p:nvPr/>
        </p:nvGrpSpPr>
        <p:grpSpPr>
          <a:xfrm>
            <a:off x="5231696" y="3249318"/>
            <a:ext cx="2160000" cy="2520000"/>
            <a:chOff x="419100" y="359327"/>
            <a:chExt cx="2160000" cy="252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47938CA-3759-4280-8414-95A9731AD11C}"/>
                </a:ext>
              </a:extLst>
            </p:cNvPr>
            <p:cNvSpPr/>
            <p:nvPr/>
          </p:nvSpPr>
          <p:spPr>
            <a:xfrm>
              <a:off x="419100" y="359327"/>
              <a:ext cx="2160000" cy="252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Picture 43" descr="Image result for azure webapp">
              <a:extLst>
                <a:ext uri="{FF2B5EF4-FFF2-40B4-BE49-F238E27FC236}">
                  <a16:creationId xmlns:a16="http://schemas.microsoft.com/office/drawing/2014/main" id="{0691D31E-B07B-4413-9C64-22FC05934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F030873-C674-420D-A7FF-7B24B9A38D6D}"/>
                </a:ext>
              </a:extLst>
            </p:cNvPr>
            <p:cNvSpPr/>
            <p:nvPr/>
          </p:nvSpPr>
          <p:spPr>
            <a:xfrm>
              <a:off x="942428" y="2478551"/>
              <a:ext cx="111334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WebApp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6909762-78BD-4640-BCCE-775A5CA7F01F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WebApp to Resource Group – run a </a:t>
            </a:r>
            <a:r>
              <a:rPr lang="en-GB" b="1" dirty="0"/>
              <a:t>copy</a:t>
            </a:r>
            <a:r>
              <a:rPr lang="en-GB" dirty="0"/>
              <a:t> of the application on it</a:t>
            </a:r>
          </a:p>
        </p:txBody>
      </p:sp>
    </p:spTree>
    <p:extLst>
      <p:ext uri="{BB962C8B-B14F-4D97-AF65-F5344CB8AC3E}">
        <p14:creationId xmlns:p14="http://schemas.microsoft.com/office/powerpoint/2010/main" val="15816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655657" y="401406"/>
            <a:ext cx="29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A7E3A6-E49D-493F-90B1-0CD34153458F}"/>
              </a:ext>
            </a:extLst>
          </p:cNvPr>
          <p:cNvSpPr/>
          <p:nvPr/>
        </p:nvSpPr>
        <p:spPr>
          <a:xfrm>
            <a:off x="6565363" y="5881902"/>
            <a:ext cx="3957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Storage</a:t>
            </a:r>
          </a:p>
        </p:txBody>
      </p:sp>
    </p:spTree>
    <p:extLst>
      <p:ext uri="{BB962C8B-B14F-4D97-AF65-F5344CB8AC3E}">
        <p14:creationId xmlns:p14="http://schemas.microsoft.com/office/powerpoint/2010/main" val="19718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A2F76517-0420-4371-A09A-DA4DA4C7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40" y="0"/>
            <a:ext cx="957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655657" y="401406"/>
            <a:ext cx="29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real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A7E3A6-E49D-493F-90B1-0CD34153458F}"/>
              </a:ext>
            </a:extLst>
          </p:cNvPr>
          <p:cNvSpPr/>
          <p:nvPr/>
        </p:nvSpPr>
        <p:spPr>
          <a:xfrm>
            <a:off x="6565363" y="5881902"/>
            <a:ext cx="3957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Storage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487B92-5763-43B5-9DFA-0637741D684E}"/>
              </a:ext>
            </a:extLst>
          </p:cNvPr>
          <p:cNvSpPr/>
          <p:nvPr/>
        </p:nvSpPr>
        <p:spPr>
          <a:xfrm>
            <a:off x="1288341" y="5872818"/>
            <a:ext cx="527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 &gt;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EF32A9-89FD-4F76-8258-9A5C44F55C5F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Storage account to Resource Group – label the fact we’re using table storage</a:t>
            </a:r>
          </a:p>
        </p:txBody>
      </p:sp>
    </p:spTree>
    <p:extLst>
      <p:ext uri="{BB962C8B-B14F-4D97-AF65-F5344CB8AC3E}">
        <p14:creationId xmlns:p14="http://schemas.microsoft.com/office/powerpoint/2010/main" val="380453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Connection String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CC2BC-CA16-4419-8869-9B4A08C9315A}"/>
              </a:ext>
            </a:extLst>
          </p:cNvPr>
          <p:cNvSpPr/>
          <p:nvPr/>
        </p:nvSpPr>
        <p:spPr>
          <a:xfrm>
            <a:off x="4810612" y="1909184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</p:spTree>
    <p:extLst>
      <p:ext uri="{BB962C8B-B14F-4D97-AF65-F5344CB8AC3E}">
        <p14:creationId xmlns:p14="http://schemas.microsoft.com/office/powerpoint/2010/main" val="26644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Connection String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CC2BC-CA16-4419-8869-9B4A08C9315A}"/>
              </a:ext>
            </a:extLst>
          </p:cNvPr>
          <p:cNvSpPr/>
          <p:nvPr/>
        </p:nvSpPr>
        <p:spPr>
          <a:xfrm>
            <a:off x="4810612" y="1903360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</p:spTree>
    <p:extLst>
      <p:ext uri="{BB962C8B-B14F-4D97-AF65-F5344CB8AC3E}">
        <p14:creationId xmlns:p14="http://schemas.microsoft.com/office/powerpoint/2010/main" val="83720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34049 0.00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284 0.0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48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34166 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38001B-E5EF-4169-9C5D-232237A6C610}"/>
              </a:ext>
            </a:extLst>
          </p:cNvPr>
          <p:cNvGrpSpPr/>
          <p:nvPr/>
        </p:nvGrpSpPr>
        <p:grpSpPr>
          <a:xfrm>
            <a:off x="426032" y="1254499"/>
            <a:ext cx="2977584" cy="4389575"/>
            <a:chOff x="688350" y="1468847"/>
            <a:chExt cx="2977584" cy="43895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648E7AC-07B5-4EFF-A20A-1F0A7386D38A}"/>
                </a:ext>
              </a:extLst>
            </p:cNvPr>
            <p:cNvGrpSpPr/>
            <p:nvPr/>
          </p:nvGrpSpPr>
          <p:grpSpPr>
            <a:xfrm>
              <a:off x="688350" y="1468847"/>
              <a:ext cx="2977584" cy="4389575"/>
              <a:chOff x="2946400" y="1775530"/>
              <a:chExt cx="2977584" cy="438957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2CF70DF-DC59-4F40-A77A-2884D6CA7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6400" y="1775530"/>
                <a:ext cx="2977584" cy="4389575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D728E8-D19B-449F-BBA9-324474E9246A}"/>
                  </a:ext>
                </a:extLst>
              </p:cNvPr>
              <p:cNvSpPr/>
              <p:nvPr/>
            </p:nvSpPr>
            <p:spPr>
              <a:xfrm>
                <a:off x="3320718" y="1855213"/>
                <a:ext cx="2228946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Storage Account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6C3218-5CE4-41B0-8BE4-5E47627828EE}"/>
                </a:ext>
              </a:extLst>
            </p:cNvPr>
            <p:cNvGrpSpPr/>
            <p:nvPr/>
          </p:nvGrpSpPr>
          <p:grpSpPr>
            <a:xfrm>
              <a:off x="922997" y="2943512"/>
              <a:ext cx="2599803" cy="554087"/>
              <a:chOff x="6055411" y="3236668"/>
              <a:chExt cx="2599803" cy="55408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49E8AA-6E89-4C8C-A363-BC84CCE1015D}"/>
                  </a:ext>
                </a:extLst>
              </p:cNvPr>
              <p:cNvSpPr/>
              <p:nvPr/>
            </p:nvSpPr>
            <p:spPr>
              <a:xfrm>
                <a:off x="6055411" y="3236668"/>
                <a:ext cx="2599803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r>
                  <a:rPr lang="en-GB" dirty="0"/>
                  <a:t>Table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6D19FF4-823A-4D22-9578-A11657E31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6993" y="3285287"/>
                <a:ext cx="471621" cy="43354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2CC2BC-CA16-4419-8869-9B4A08C9315A}"/>
                </a:ext>
              </a:extLst>
            </p:cNvPr>
            <p:cNvSpPr/>
            <p:nvPr/>
          </p:nvSpPr>
          <p:spPr>
            <a:xfrm>
              <a:off x="915337" y="2171859"/>
              <a:ext cx="2599803" cy="6222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stg1ad4g7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5CB80-28ED-4C15-A45A-FE2D9CCB8545}"/>
              </a:ext>
            </a:extLst>
          </p:cNvPr>
          <p:cNvGrpSpPr/>
          <p:nvPr/>
        </p:nvGrpSpPr>
        <p:grpSpPr>
          <a:xfrm>
            <a:off x="4561084" y="2218241"/>
            <a:ext cx="5351967" cy="2890788"/>
            <a:chOff x="648783" y="3237995"/>
            <a:chExt cx="4320000" cy="24154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62F451-A82C-442A-BF98-12B044450B67}"/>
                </a:ext>
              </a:extLst>
            </p:cNvPr>
            <p:cNvGrpSpPr/>
            <p:nvPr/>
          </p:nvGrpSpPr>
          <p:grpSpPr>
            <a:xfrm>
              <a:off x="648783" y="3237995"/>
              <a:ext cx="4320000" cy="2415484"/>
              <a:chOff x="3991896" y="2673869"/>
              <a:chExt cx="4320000" cy="24154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8E12FC6-E387-4D2F-B4D4-649088360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1897" y="2673869"/>
                <a:ext cx="2160000" cy="2415484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8333BE-4143-416B-9C20-3CB26AEC7940}"/>
                  </a:ext>
                </a:extLst>
              </p:cNvPr>
              <p:cNvSpPr/>
              <p:nvPr/>
            </p:nvSpPr>
            <p:spPr>
              <a:xfrm>
                <a:off x="3991896" y="2674373"/>
                <a:ext cx="4320000" cy="241498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D427D1-E38D-4770-A7A1-5BE5D8DDB753}"/>
                </a:ext>
              </a:extLst>
            </p:cNvPr>
            <p:cNvSpPr/>
            <p:nvPr/>
          </p:nvSpPr>
          <p:spPr>
            <a:xfrm>
              <a:off x="3205978" y="5252166"/>
              <a:ext cx="132017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Vault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1E0BE6-684B-4CCA-A6A7-E3ACE167F93D}"/>
              </a:ext>
            </a:extLst>
          </p:cNvPr>
          <p:cNvSpPr/>
          <p:nvPr/>
        </p:nvSpPr>
        <p:spPr>
          <a:xfrm>
            <a:off x="657667" y="1966392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FB2691-5C14-4AE3-9138-0A7981229F8D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</a:t>
            </a:r>
            <a:r>
              <a:rPr lang="en-GB" dirty="0" err="1"/>
              <a:t>KeyVault</a:t>
            </a:r>
            <a:r>
              <a:rPr lang="en-GB" dirty="0"/>
              <a:t> – put Storage Account’s connection string in </a:t>
            </a:r>
            <a:r>
              <a:rPr lang="en-GB" dirty="0" err="1"/>
              <a:t>KeyVault</a:t>
            </a:r>
            <a:endParaRPr lang="en-GB" dirty="0"/>
          </a:p>
        </p:txBody>
      </p:sp>
      <p:sp>
        <p:nvSpPr>
          <p:cNvPr id="20" name="&quot;Securely&quot;">
            <a:extLst>
              <a:ext uri="{FF2B5EF4-FFF2-40B4-BE49-F238E27FC236}">
                <a16:creationId xmlns:a16="http://schemas.microsoft.com/office/drawing/2014/main" id="{34A3807D-192E-4759-A4DE-3CD1002DC823}"/>
              </a:ext>
            </a:extLst>
          </p:cNvPr>
          <p:cNvSpPr txBox="1"/>
          <p:nvPr/>
        </p:nvSpPr>
        <p:spPr>
          <a:xfrm>
            <a:off x="4318635" y="887027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securely</a:t>
            </a:r>
          </a:p>
        </p:txBody>
      </p:sp>
    </p:spTree>
    <p:extLst>
      <p:ext uri="{BB962C8B-B14F-4D97-AF65-F5344CB8AC3E}">
        <p14:creationId xmlns:p14="http://schemas.microsoft.com/office/powerpoint/2010/main" val="40131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5345 0.090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7CEBD2-F96C-472B-9D70-742DA3F08CC4}"/>
              </a:ext>
            </a:extLst>
          </p:cNvPr>
          <p:cNvGrpSpPr/>
          <p:nvPr/>
        </p:nvGrpSpPr>
        <p:grpSpPr>
          <a:xfrm>
            <a:off x="805112" y="-1"/>
            <a:ext cx="11386889" cy="6853461"/>
            <a:chOff x="3196175" y="280362"/>
            <a:chExt cx="32496814" cy="19558949"/>
          </a:xfrm>
        </p:grpSpPr>
        <p:grpSp>
          <p:nvGrpSpPr>
            <p:cNvPr id="31" name="Subscription">
              <a:extLst>
                <a:ext uri="{FF2B5EF4-FFF2-40B4-BE49-F238E27FC236}">
                  <a16:creationId xmlns:a16="http://schemas.microsoft.com/office/drawing/2014/main" id="{3F34E5D7-42BA-4648-BA28-2FF66C48CE07}"/>
                </a:ext>
              </a:extLst>
            </p:cNvPr>
            <p:cNvGrpSpPr/>
            <p:nvPr/>
          </p:nvGrpSpPr>
          <p:grpSpPr>
            <a:xfrm>
              <a:off x="14746059" y="280362"/>
              <a:ext cx="20946930" cy="19189339"/>
              <a:chOff x="3584995" y="-2862999"/>
              <a:chExt cx="8929782" cy="12177528"/>
            </a:xfrm>
          </p:grpSpPr>
          <p:sp>
            <p:nvSpPr>
              <p:cNvPr id="36" name="Subscription box">
                <a:extLst>
                  <a:ext uri="{FF2B5EF4-FFF2-40B4-BE49-F238E27FC236}">
                    <a16:creationId xmlns:a16="http://schemas.microsoft.com/office/drawing/2014/main" id="{70D22257-D0F4-4E3B-B232-4067D419B083}"/>
                  </a:ext>
                </a:extLst>
              </p:cNvPr>
              <p:cNvSpPr/>
              <p:nvPr/>
            </p:nvSpPr>
            <p:spPr>
              <a:xfrm>
                <a:off x="3852431" y="-2862999"/>
                <a:ext cx="8662346" cy="121775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grpSp>
            <p:nvGrpSpPr>
              <p:cNvPr id="37" name="Subscription Symbol">
                <a:extLst>
                  <a:ext uri="{FF2B5EF4-FFF2-40B4-BE49-F238E27FC236}">
                    <a16:creationId xmlns:a16="http://schemas.microsoft.com/office/drawing/2014/main" id="{F23736B2-743C-40D9-A46D-6B34102B5B09}"/>
                  </a:ext>
                </a:extLst>
              </p:cNvPr>
              <p:cNvGrpSpPr/>
              <p:nvPr/>
            </p:nvGrpSpPr>
            <p:grpSpPr>
              <a:xfrm>
                <a:off x="3584995" y="-1218439"/>
                <a:ext cx="545957" cy="1446129"/>
                <a:chOff x="-479547" y="-128890"/>
                <a:chExt cx="545957" cy="14461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B56B786-49A2-4B80-9AEF-2E32D0A18823}"/>
                    </a:ext>
                  </a:extLst>
                </p:cNvPr>
                <p:cNvSpPr/>
                <p:nvPr/>
              </p:nvSpPr>
              <p:spPr>
                <a:xfrm>
                  <a:off x="-309046" y="-48508"/>
                  <a:ext cx="203197" cy="23504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/>
                </a:p>
              </p:txBody>
            </p:sp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02C7550D-08AE-4404-909A-A01BCEFE9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79547" y="-128890"/>
                  <a:ext cx="545957" cy="14461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" name="Azure Active Directory">
              <a:extLst>
                <a:ext uri="{FF2B5EF4-FFF2-40B4-BE49-F238E27FC236}">
                  <a16:creationId xmlns:a16="http://schemas.microsoft.com/office/drawing/2014/main" id="{B798637C-302E-4DED-9F60-3A8DF823294B}"/>
                </a:ext>
              </a:extLst>
            </p:cNvPr>
            <p:cNvGrpSpPr/>
            <p:nvPr/>
          </p:nvGrpSpPr>
          <p:grpSpPr>
            <a:xfrm>
              <a:off x="3196175" y="3891133"/>
              <a:ext cx="6034252" cy="5285499"/>
              <a:chOff x="1789106" y="6842758"/>
              <a:chExt cx="2430084" cy="2128550"/>
            </a:xfrm>
          </p:grpSpPr>
          <p:pic>
            <p:nvPicPr>
              <p:cNvPr id="48" name="Picture 2" descr="http://www.clker.com/cliparts/6/w/x/R/M/N/open-book-outline-md.png">
                <a:extLst>
                  <a:ext uri="{FF2B5EF4-FFF2-40B4-BE49-F238E27FC236}">
                    <a16:creationId xmlns:a16="http://schemas.microsoft.com/office/drawing/2014/main" id="{8990016C-14D0-439E-A5A5-BEF668700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9106" y="6842758"/>
                <a:ext cx="2430084" cy="1950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DD9F1A-8C4A-4B79-A2A4-79049E014CB8}"/>
                  </a:ext>
                </a:extLst>
              </p:cNvPr>
              <p:cNvSpPr txBox="1"/>
              <p:nvPr/>
            </p:nvSpPr>
            <p:spPr>
              <a:xfrm>
                <a:off x="2086912" y="7174936"/>
                <a:ext cx="1877898" cy="3537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GB" sz="1400" dirty="0"/>
                  <a:t>Alex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4CB2ED-48CD-425F-BCE5-AA3DA37E8229}"/>
                  </a:ext>
                </a:extLst>
              </p:cNvPr>
              <p:cNvSpPr txBox="1"/>
              <p:nvPr/>
            </p:nvSpPr>
            <p:spPr>
              <a:xfrm>
                <a:off x="2127386" y="7801230"/>
                <a:ext cx="1877898" cy="3537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endParaRPr lang="en-GB" sz="1400" dirty="0"/>
              </a:p>
            </p:txBody>
          </p:sp>
          <p:pic>
            <p:nvPicPr>
              <p:cNvPr id="51" name="Picture 50" descr="Image result for azure active directory">
                <a:extLst>
                  <a:ext uri="{FF2B5EF4-FFF2-40B4-BE49-F238E27FC236}">
                    <a16:creationId xmlns:a16="http://schemas.microsoft.com/office/drawing/2014/main" id="{2B5EEBB8-4E1A-4F57-8EF4-9CE1BBB25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32" r="22015"/>
              <a:stretch/>
            </p:blipFill>
            <p:spPr bwMode="auto">
              <a:xfrm>
                <a:off x="2607121" y="8195738"/>
                <a:ext cx="819195" cy="775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Resource Group 2">
              <a:extLst>
                <a:ext uri="{FF2B5EF4-FFF2-40B4-BE49-F238E27FC236}">
                  <a16:creationId xmlns:a16="http://schemas.microsoft.com/office/drawing/2014/main" id="{2D9201AB-32F1-4991-9212-8968E2B57421}"/>
                </a:ext>
              </a:extLst>
            </p:cNvPr>
            <p:cNvGrpSpPr/>
            <p:nvPr/>
          </p:nvGrpSpPr>
          <p:grpSpPr>
            <a:xfrm>
              <a:off x="23985292" y="1940049"/>
              <a:ext cx="4798595" cy="5533416"/>
              <a:chOff x="3121749" y="6784235"/>
              <a:chExt cx="1045521" cy="1267024"/>
            </a:xfrm>
          </p:grpSpPr>
          <p:sp>
            <p:nvSpPr>
              <p:cNvPr id="53" name="rg box">
                <a:extLst>
                  <a:ext uri="{FF2B5EF4-FFF2-40B4-BE49-F238E27FC236}">
                    <a16:creationId xmlns:a16="http://schemas.microsoft.com/office/drawing/2014/main" id="{11080346-B7AB-465B-8DD5-38E6BD36BE85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grpSp>
            <p:nvGrpSpPr>
              <p:cNvPr id="54" name="rg Icon">
                <a:extLst>
                  <a:ext uri="{FF2B5EF4-FFF2-40B4-BE49-F238E27FC236}">
                    <a16:creationId xmlns:a16="http://schemas.microsoft.com/office/drawing/2014/main" id="{94C51E03-F63A-4B04-AC3B-59BE8706C794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56F9EC5-B7B5-48BE-912E-D0E80ED99B10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100"/>
                </a:p>
              </p:txBody>
            </p:sp>
            <p:pic>
              <p:nvPicPr>
                <p:cNvPr id="56" name="Picture 2" descr="Image result for azure resource group">
                  <a:extLst>
                    <a:ext uri="{FF2B5EF4-FFF2-40B4-BE49-F238E27FC236}">
                      <a16:creationId xmlns:a16="http://schemas.microsoft.com/office/drawing/2014/main" id="{54303A50-FA51-4C8E-8364-999C0D70A6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7" name="WebApp">
              <a:extLst>
                <a:ext uri="{FF2B5EF4-FFF2-40B4-BE49-F238E27FC236}">
                  <a16:creationId xmlns:a16="http://schemas.microsoft.com/office/drawing/2014/main" id="{20BD213B-CE3A-4A0E-B070-6980706530E1}"/>
                </a:ext>
              </a:extLst>
            </p:cNvPr>
            <p:cNvGrpSpPr/>
            <p:nvPr/>
          </p:nvGrpSpPr>
          <p:grpSpPr>
            <a:xfrm>
              <a:off x="24430532" y="2518827"/>
              <a:ext cx="1120367" cy="1136701"/>
              <a:chOff x="419100" y="359327"/>
              <a:chExt cx="2190961" cy="222291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2C82D9B-F81C-4A01-B878-323825C7B157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pic>
            <p:nvPicPr>
              <p:cNvPr id="59" name="Picture 58" descr="Image result for azure webapp">
                <a:extLst>
                  <a:ext uri="{FF2B5EF4-FFF2-40B4-BE49-F238E27FC236}">
                    <a16:creationId xmlns:a16="http://schemas.microsoft.com/office/drawing/2014/main" id="{66B7FE10-9621-44C2-9800-1B82DBF1E3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KeyVault 2">
              <a:extLst>
                <a:ext uri="{FF2B5EF4-FFF2-40B4-BE49-F238E27FC236}">
                  <a16:creationId xmlns:a16="http://schemas.microsoft.com/office/drawing/2014/main" id="{3D65FA2A-2E66-42BC-A6B1-0C4D4A36036E}"/>
                </a:ext>
              </a:extLst>
            </p:cNvPr>
            <p:cNvGrpSpPr/>
            <p:nvPr/>
          </p:nvGrpSpPr>
          <p:grpSpPr>
            <a:xfrm>
              <a:off x="24127154" y="4310183"/>
              <a:ext cx="2104911" cy="1136700"/>
              <a:chOff x="8757876" y="-3665859"/>
              <a:chExt cx="5351967" cy="2890185"/>
            </a:xfrm>
          </p:grpSpPr>
          <p:sp>
            <p:nvSpPr>
              <p:cNvPr id="61" name="White Box">
                <a:extLst>
                  <a:ext uri="{FF2B5EF4-FFF2-40B4-BE49-F238E27FC236}">
                    <a16:creationId xmlns:a16="http://schemas.microsoft.com/office/drawing/2014/main" id="{4B7161C5-E7DF-4040-9A5A-F5816059D3DB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  <p:pic>
            <p:nvPicPr>
              <p:cNvPr id="62" name="KeyVault icon">
                <a:extLst>
                  <a:ext uri="{FF2B5EF4-FFF2-40B4-BE49-F238E27FC236}">
                    <a16:creationId xmlns:a16="http://schemas.microsoft.com/office/drawing/2014/main" id="{728A4655-B7F3-4AB7-BFB6-60485E5E7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63" name="&quot;Key Vault&quot;">
                <a:extLst>
                  <a:ext uri="{FF2B5EF4-FFF2-40B4-BE49-F238E27FC236}">
                    <a16:creationId xmlns:a16="http://schemas.microsoft.com/office/drawing/2014/main" id="{8E43AF40-EEAD-4DBA-84ED-3D4BC451E99D}"/>
                  </a:ext>
                </a:extLst>
              </p:cNvPr>
              <p:cNvSpPr/>
              <p:nvPr/>
            </p:nvSpPr>
            <p:spPr>
              <a:xfrm>
                <a:off x="11783907" y="-1335694"/>
                <a:ext cx="1909990" cy="33499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3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65" name="RBAC List">
              <a:extLst>
                <a:ext uri="{FF2B5EF4-FFF2-40B4-BE49-F238E27FC236}">
                  <a16:creationId xmlns:a16="http://schemas.microsoft.com/office/drawing/2014/main" id="{69FC35C7-1168-450E-B976-A704F3BCBA0E}"/>
                </a:ext>
              </a:extLst>
            </p:cNvPr>
            <p:cNvGrpSpPr/>
            <p:nvPr/>
          </p:nvGrpSpPr>
          <p:grpSpPr>
            <a:xfrm>
              <a:off x="12702806" y="11071907"/>
              <a:ext cx="5508030" cy="6292566"/>
              <a:chOff x="4372487" y="4276123"/>
              <a:chExt cx="1635620" cy="186859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C81DBAB-250B-4204-B766-16E474FBF1D0}"/>
                  </a:ext>
                </a:extLst>
              </p:cNvPr>
              <p:cNvSpPr/>
              <p:nvPr/>
            </p:nvSpPr>
            <p:spPr>
              <a:xfrm>
                <a:off x="4372487" y="4276123"/>
                <a:ext cx="1635620" cy="1868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grpSp>
            <p:nvGrpSpPr>
              <p:cNvPr id="67" name="RBAC 1">
                <a:extLst>
                  <a:ext uri="{FF2B5EF4-FFF2-40B4-BE49-F238E27FC236}">
                    <a16:creationId xmlns:a16="http://schemas.microsoft.com/office/drawing/2014/main" id="{F229AA7C-7B26-4067-B42D-083E7B2AED6F}"/>
                  </a:ext>
                </a:extLst>
              </p:cNvPr>
              <p:cNvGrpSpPr/>
              <p:nvPr/>
            </p:nvGrpSpPr>
            <p:grpSpPr>
              <a:xfrm>
                <a:off x="4471547" y="4406283"/>
                <a:ext cx="1437111" cy="648673"/>
                <a:chOff x="4014649" y="7241252"/>
                <a:chExt cx="808349" cy="410800"/>
              </a:xfrm>
            </p:grpSpPr>
            <p:sp>
              <p:nvSpPr>
                <p:cNvPr id="74" name="Role">
                  <a:extLst>
                    <a:ext uri="{FF2B5EF4-FFF2-40B4-BE49-F238E27FC236}">
                      <a16:creationId xmlns:a16="http://schemas.microsoft.com/office/drawing/2014/main" id="{AB920EA1-C14C-4199-9FA5-F6A505AEEA34}"/>
                    </a:ext>
                  </a:extLst>
                </p:cNvPr>
                <p:cNvSpPr/>
                <p:nvPr/>
              </p:nvSpPr>
              <p:spPr>
                <a:xfrm>
                  <a:off x="4240280" y="7241252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700" dirty="0"/>
                    <a:t>Contributor</a:t>
                  </a:r>
                </a:p>
              </p:txBody>
            </p:sp>
            <p:sp>
              <p:nvSpPr>
                <p:cNvPr id="75" name="User (Principal)">
                  <a:extLst>
                    <a:ext uri="{FF2B5EF4-FFF2-40B4-BE49-F238E27FC236}">
                      <a16:creationId xmlns:a16="http://schemas.microsoft.com/office/drawing/2014/main" id="{917CA587-AB3C-4BC9-9081-FD6963FE8E05}"/>
                    </a:ext>
                  </a:extLst>
                </p:cNvPr>
                <p:cNvSpPr/>
                <p:nvPr/>
              </p:nvSpPr>
              <p:spPr>
                <a:xfrm>
                  <a:off x="4014649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900" dirty="0"/>
                    <a:t>Alex</a:t>
                  </a:r>
                </a:p>
              </p:txBody>
            </p:sp>
            <p:sp>
              <p:nvSpPr>
                <p:cNvPr id="76" name="Resource">
                  <a:extLst>
                    <a:ext uri="{FF2B5EF4-FFF2-40B4-BE49-F238E27FC236}">
                      <a16:creationId xmlns:a16="http://schemas.microsoft.com/office/drawing/2014/main" id="{1631A7F4-5136-4FD0-B203-89DB30F6B75D}"/>
                    </a:ext>
                  </a:extLst>
                </p:cNvPr>
                <p:cNvSpPr/>
                <p:nvPr/>
              </p:nvSpPr>
              <p:spPr>
                <a:xfrm>
                  <a:off x="4497304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800" dirty="0"/>
                    <a:t>eggs</a:t>
                  </a:r>
                </a:p>
              </p:txBody>
            </p:sp>
            <p:cxnSp>
              <p:nvCxnSpPr>
                <p:cNvPr id="77" name="Arrow 1">
                  <a:extLst>
                    <a:ext uri="{FF2B5EF4-FFF2-40B4-BE49-F238E27FC236}">
                      <a16:creationId xmlns:a16="http://schemas.microsoft.com/office/drawing/2014/main" id="{802027BF-22DB-4FE6-88CD-41C93269F30F}"/>
                    </a:ext>
                  </a:extLst>
                </p:cNvPr>
                <p:cNvCxnSpPr>
                  <a:cxnSpLocks/>
                  <a:stCxn id="75" idx="0"/>
                  <a:endCxn id="74" idx="3"/>
                </p:cNvCxnSpPr>
                <p:nvPr/>
              </p:nvCxnSpPr>
              <p:spPr>
                <a:xfrm flipV="1">
                  <a:off x="4177496" y="7380887"/>
                  <a:ext cx="110481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Arrow 2">
                  <a:extLst>
                    <a:ext uri="{FF2B5EF4-FFF2-40B4-BE49-F238E27FC236}">
                      <a16:creationId xmlns:a16="http://schemas.microsoft.com/office/drawing/2014/main" id="{D48D545E-3E3D-458F-B1C0-BC517B74B3F9}"/>
                    </a:ext>
                  </a:extLst>
                </p:cNvPr>
                <p:cNvCxnSpPr>
                  <a:cxnSpLocks/>
                  <a:stCxn id="74" idx="5"/>
                  <a:endCxn id="76" idx="0"/>
                </p:cNvCxnSpPr>
                <p:nvPr/>
              </p:nvCxnSpPr>
              <p:spPr>
                <a:xfrm>
                  <a:off x="4518278" y="7380887"/>
                  <a:ext cx="141873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RBAC 2">
                <a:extLst>
                  <a:ext uri="{FF2B5EF4-FFF2-40B4-BE49-F238E27FC236}">
                    <a16:creationId xmlns:a16="http://schemas.microsoft.com/office/drawing/2014/main" id="{B591A451-0023-4876-B3BA-3CA9C9B5F0BE}"/>
                  </a:ext>
                </a:extLst>
              </p:cNvPr>
              <p:cNvGrpSpPr/>
              <p:nvPr/>
            </p:nvGrpSpPr>
            <p:grpSpPr>
              <a:xfrm>
                <a:off x="4471741" y="5267370"/>
                <a:ext cx="1437111" cy="648673"/>
                <a:chOff x="4014649" y="7241252"/>
                <a:chExt cx="808349" cy="410800"/>
              </a:xfrm>
            </p:grpSpPr>
            <p:sp>
              <p:nvSpPr>
                <p:cNvPr id="69" name="Role">
                  <a:extLst>
                    <a:ext uri="{FF2B5EF4-FFF2-40B4-BE49-F238E27FC236}">
                      <a16:creationId xmlns:a16="http://schemas.microsoft.com/office/drawing/2014/main" id="{D4CB4137-6A26-48F6-BFA8-579B3A876DE3}"/>
                    </a:ext>
                  </a:extLst>
                </p:cNvPr>
                <p:cNvSpPr/>
                <p:nvPr/>
              </p:nvSpPr>
              <p:spPr>
                <a:xfrm>
                  <a:off x="4240280" y="7241252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700" dirty="0"/>
                </a:p>
              </p:txBody>
            </p:sp>
            <p:sp>
              <p:nvSpPr>
                <p:cNvPr id="70" name="User (Principal)">
                  <a:extLst>
                    <a:ext uri="{FF2B5EF4-FFF2-40B4-BE49-F238E27FC236}">
                      <a16:creationId xmlns:a16="http://schemas.microsoft.com/office/drawing/2014/main" id="{44F48391-4BE5-4824-98DE-808F84F3238F}"/>
                    </a:ext>
                  </a:extLst>
                </p:cNvPr>
                <p:cNvSpPr/>
                <p:nvPr/>
              </p:nvSpPr>
              <p:spPr>
                <a:xfrm>
                  <a:off x="4014649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900" dirty="0"/>
                </a:p>
              </p:txBody>
            </p:sp>
            <p:sp>
              <p:nvSpPr>
                <p:cNvPr id="71" name="Resource">
                  <a:extLst>
                    <a:ext uri="{FF2B5EF4-FFF2-40B4-BE49-F238E27FC236}">
                      <a16:creationId xmlns:a16="http://schemas.microsoft.com/office/drawing/2014/main" id="{B73BBCB5-A1FB-4BD9-A3A4-AE7B38146FBC}"/>
                    </a:ext>
                  </a:extLst>
                </p:cNvPr>
                <p:cNvSpPr/>
                <p:nvPr/>
              </p:nvSpPr>
              <p:spPr>
                <a:xfrm>
                  <a:off x="4497304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800" dirty="0"/>
                </a:p>
              </p:txBody>
            </p:sp>
            <p:cxnSp>
              <p:nvCxnSpPr>
                <p:cNvPr id="72" name="Arrow 1">
                  <a:extLst>
                    <a:ext uri="{FF2B5EF4-FFF2-40B4-BE49-F238E27FC236}">
                      <a16:creationId xmlns:a16="http://schemas.microsoft.com/office/drawing/2014/main" id="{A588BEA3-AD13-45A3-BCA7-C5BD898BB23A}"/>
                    </a:ext>
                  </a:extLst>
                </p:cNvPr>
                <p:cNvCxnSpPr>
                  <a:cxnSpLocks/>
                  <a:stCxn id="70" idx="0"/>
                  <a:endCxn id="69" idx="3"/>
                </p:cNvCxnSpPr>
                <p:nvPr/>
              </p:nvCxnSpPr>
              <p:spPr>
                <a:xfrm flipV="1">
                  <a:off x="4177496" y="7380887"/>
                  <a:ext cx="110481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Arrow 2">
                  <a:extLst>
                    <a:ext uri="{FF2B5EF4-FFF2-40B4-BE49-F238E27FC236}">
                      <a16:creationId xmlns:a16="http://schemas.microsoft.com/office/drawing/2014/main" id="{9FF57B1A-FF28-4629-8C40-8865D277264B}"/>
                    </a:ext>
                  </a:extLst>
                </p:cNvPr>
                <p:cNvCxnSpPr>
                  <a:cxnSpLocks/>
                  <a:stCxn id="69" idx="5"/>
                  <a:endCxn id="71" idx="0"/>
                </p:cNvCxnSpPr>
                <p:nvPr/>
              </p:nvCxnSpPr>
              <p:spPr>
                <a:xfrm>
                  <a:off x="4518278" y="7380887"/>
                  <a:ext cx="141873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ARM (Bouncer)">
              <a:extLst>
                <a:ext uri="{FF2B5EF4-FFF2-40B4-BE49-F238E27FC236}">
                  <a16:creationId xmlns:a16="http://schemas.microsoft.com/office/drawing/2014/main" id="{C502D835-F17E-4CAE-9BCF-91D3C563C1EE}"/>
                </a:ext>
              </a:extLst>
            </p:cNvPr>
            <p:cNvGrpSpPr/>
            <p:nvPr/>
          </p:nvGrpSpPr>
          <p:grpSpPr>
            <a:xfrm>
              <a:off x="14502056" y="9437302"/>
              <a:ext cx="1795707" cy="2063030"/>
              <a:chOff x="4006689" y="5025075"/>
              <a:chExt cx="1725456" cy="1982322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1A2F649-5A76-48B6-832A-35AAD4CA2E0C}"/>
                  </a:ext>
                </a:extLst>
              </p:cNvPr>
              <p:cNvSpPr/>
              <p:nvPr/>
            </p:nvSpPr>
            <p:spPr>
              <a:xfrm>
                <a:off x="4021867" y="5152402"/>
                <a:ext cx="1683533" cy="1828644"/>
              </a:xfrm>
              <a:custGeom>
                <a:avLst/>
                <a:gdLst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861"/>
                  <a:gd name="connsiteX1" fmla="*/ 966563 w 1698008"/>
                  <a:gd name="connsiteY1" fmla="*/ 34914 h 1827861"/>
                  <a:gd name="connsiteX2" fmla="*/ 1056098 w 1698008"/>
                  <a:gd name="connsiteY2" fmla="*/ 13959 h 1827861"/>
                  <a:gd name="connsiteX3" fmla="*/ 1136108 w 1698008"/>
                  <a:gd name="connsiteY3" fmla="*/ 65394 h 1827861"/>
                  <a:gd name="connsiteX4" fmla="*/ 1176113 w 1698008"/>
                  <a:gd name="connsiteY4" fmla="*/ 168264 h 1827861"/>
                  <a:gd name="connsiteX5" fmla="*/ 1185638 w 1698008"/>
                  <a:gd name="connsiteY5" fmla="*/ 362574 h 1827861"/>
                  <a:gd name="connsiteX6" fmla="*/ 1168493 w 1698008"/>
                  <a:gd name="connsiteY6" fmla="*/ 484494 h 1827861"/>
                  <a:gd name="connsiteX7" fmla="*/ 1056098 w 1698008"/>
                  <a:gd name="connsiteY7" fmla="*/ 709284 h 1827861"/>
                  <a:gd name="connsiteX8" fmla="*/ 1172303 w 1698008"/>
                  <a:gd name="connsiteY8" fmla="*/ 779769 h 1827861"/>
                  <a:gd name="connsiteX9" fmla="*/ 1659983 w 1698008"/>
                  <a:gd name="connsiteY9" fmla="*/ 1278879 h 1827861"/>
                  <a:gd name="connsiteX10" fmla="*/ 1637123 w 1698008"/>
                  <a:gd name="connsiteY10" fmla="*/ 1690359 h 1827861"/>
                  <a:gd name="connsiteX11" fmla="*/ 1406618 w 1698008"/>
                  <a:gd name="connsiteY11" fmla="*/ 1827519 h 1827861"/>
                  <a:gd name="connsiteX12" fmla="*/ 793208 w 1698008"/>
                  <a:gd name="connsiteY12" fmla="*/ 1692264 h 1827861"/>
                  <a:gd name="connsiteX13" fmla="*/ 307433 w 1698008"/>
                  <a:gd name="connsiteY13" fmla="*/ 1827519 h 1827861"/>
                  <a:gd name="connsiteX14" fmla="*/ 55973 w 1698008"/>
                  <a:gd name="connsiteY14" fmla="*/ 1642734 h 1827861"/>
                  <a:gd name="connsiteX15" fmla="*/ 55973 w 1698008"/>
                  <a:gd name="connsiteY15" fmla="*/ 1294119 h 1827861"/>
                  <a:gd name="connsiteX16" fmla="*/ 665573 w 1698008"/>
                  <a:gd name="connsiteY16" fmla="*/ 714999 h 1827861"/>
                  <a:gd name="connsiteX17" fmla="*/ 549368 w 1698008"/>
                  <a:gd name="connsiteY17" fmla="*/ 450204 h 1827861"/>
                  <a:gd name="connsiteX18" fmla="*/ 545558 w 1698008"/>
                  <a:gd name="connsiteY18" fmla="*/ 145404 h 1827861"/>
                  <a:gd name="connsiteX19" fmla="*/ 661763 w 1698008"/>
                  <a:gd name="connsiteY19" fmla="*/ 2529 h 1827861"/>
                  <a:gd name="connsiteX20" fmla="*/ 869408 w 1698008"/>
                  <a:gd name="connsiteY20" fmla="*/ 55869 h 1827861"/>
                  <a:gd name="connsiteX0" fmla="*/ 854933 w 1683533"/>
                  <a:gd name="connsiteY0" fmla="*/ 55869 h 1827861"/>
                  <a:gd name="connsiteX1" fmla="*/ 952088 w 1683533"/>
                  <a:gd name="connsiteY1" fmla="*/ 34914 h 1827861"/>
                  <a:gd name="connsiteX2" fmla="*/ 1041623 w 1683533"/>
                  <a:gd name="connsiteY2" fmla="*/ 13959 h 1827861"/>
                  <a:gd name="connsiteX3" fmla="*/ 1121633 w 1683533"/>
                  <a:gd name="connsiteY3" fmla="*/ 65394 h 1827861"/>
                  <a:gd name="connsiteX4" fmla="*/ 1161638 w 1683533"/>
                  <a:gd name="connsiteY4" fmla="*/ 168264 h 1827861"/>
                  <a:gd name="connsiteX5" fmla="*/ 1171163 w 1683533"/>
                  <a:gd name="connsiteY5" fmla="*/ 362574 h 1827861"/>
                  <a:gd name="connsiteX6" fmla="*/ 1154018 w 1683533"/>
                  <a:gd name="connsiteY6" fmla="*/ 484494 h 1827861"/>
                  <a:gd name="connsiteX7" fmla="*/ 1041623 w 1683533"/>
                  <a:gd name="connsiteY7" fmla="*/ 709284 h 1827861"/>
                  <a:gd name="connsiteX8" fmla="*/ 1157828 w 1683533"/>
                  <a:gd name="connsiteY8" fmla="*/ 779769 h 1827861"/>
                  <a:gd name="connsiteX9" fmla="*/ 1645508 w 1683533"/>
                  <a:gd name="connsiteY9" fmla="*/ 1278879 h 1827861"/>
                  <a:gd name="connsiteX10" fmla="*/ 1622648 w 1683533"/>
                  <a:gd name="connsiteY10" fmla="*/ 1690359 h 1827861"/>
                  <a:gd name="connsiteX11" fmla="*/ 1392143 w 1683533"/>
                  <a:gd name="connsiteY11" fmla="*/ 1827519 h 1827861"/>
                  <a:gd name="connsiteX12" fmla="*/ 778733 w 1683533"/>
                  <a:gd name="connsiteY12" fmla="*/ 1692264 h 1827861"/>
                  <a:gd name="connsiteX13" fmla="*/ 292958 w 1683533"/>
                  <a:gd name="connsiteY13" fmla="*/ 1827519 h 1827861"/>
                  <a:gd name="connsiteX14" fmla="*/ 41498 w 1683533"/>
                  <a:gd name="connsiteY14" fmla="*/ 1642734 h 1827861"/>
                  <a:gd name="connsiteX15" fmla="*/ 41498 w 1683533"/>
                  <a:gd name="connsiteY15" fmla="*/ 1294119 h 1827861"/>
                  <a:gd name="connsiteX16" fmla="*/ 651098 w 1683533"/>
                  <a:gd name="connsiteY16" fmla="*/ 714999 h 1827861"/>
                  <a:gd name="connsiteX17" fmla="*/ 534893 w 1683533"/>
                  <a:gd name="connsiteY17" fmla="*/ 450204 h 1827861"/>
                  <a:gd name="connsiteX18" fmla="*/ 531083 w 1683533"/>
                  <a:gd name="connsiteY18" fmla="*/ 145404 h 1827861"/>
                  <a:gd name="connsiteX19" fmla="*/ 647288 w 1683533"/>
                  <a:gd name="connsiteY19" fmla="*/ 2529 h 1827861"/>
                  <a:gd name="connsiteX20" fmla="*/ 854933 w 1683533"/>
                  <a:gd name="connsiteY20" fmla="*/ 55869 h 1827861"/>
                  <a:gd name="connsiteX0" fmla="*/ 854933 w 1683533"/>
                  <a:gd name="connsiteY0" fmla="*/ 55869 h 1828644"/>
                  <a:gd name="connsiteX1" fmla="*/ 952088 w 1683533"/>
                  <a:gd name="connsiteY1" fmla="*/ 34914 h 1828644"/>
                  <a:gd name="connsiteX2" fmla="*/ 1041623 w 1683533"/>
                  <a:gd name="connsiteY2" fmla="*/ 13959 h 1828644"/>
                  <a:gd name="connsiteX3" fmla="*/ 1121633 w 1683533"/>
                  <a:gd name="connsiteY3" fmla="*/ 65394 h 1828644"/>
                  <a:gd name="connsiteX4" fmla="*/ 1161638 w 1683533"/>
                  <a:gd name="connsiteY4" fmla="*/ 168264 h 1828644"/>
                  <a:gd name="connsiteX5" fmla="*/ 1171163 w 1683533"/>
                  <a:gd name="connsiteY5" fmla="*/ 362574 h 1828644"/>
                  <a:gd name="connsiteX6" fmla="*/ 1154018 w 1683533"/>
                  <a:gd name="connsiteY6" fmla="*/ 484494 h 1828644"/>
                  <a:gd name="connsiteX7" fmla="*/ 1041623 w 1683533"/>
                  <a:gd name="connsiteY7" fmla="*/ 709284 h 1828644"/>
                  <a:gd name="connsiteX8" fmla="*/ 1157828 w 1683533"/>
                  <a:gd name="connsiteY8" fmla="*/ 779769 h 1828644"/>
                  <a:gd name="connsiteX9" fmla="*/ 1645508 w 1683533"/>
                  <a:gd name="connsiteY9" fmla="*/ 1278879 h 1828644"/>
                  <a:gd name="connsiteX10" fmla="*/ 1622648 w 1683533"/>
                  <a:gd name="connsiteY10" fmla="*/ 1690359 h 1828644"/>
                  <a:gd name="connsiteX11" fmla="*/ 1392143 w 1683533"/>
                  <a:gd name="connsiteY11" fmla="*/ 1827519 h 1828644"/>
                  <a:gd name="connsiteX12" fmla="*/ 778733 w 1683533"/>
                  <a:gd name="connsiteY12" fmla="*/ 1692264 h 1828644"/>
                  <a:gd name="connsiteX13" fmla="*/ 292958 w 1683533"/>
                  <a:gd name="connsiteY13" fmla="*/ 1827519 h 1828644"/>
                  <a:gd name="connsiteX14" fmla="*/ 41498 w 1683533"/>
                  <a:gd name="connsiteY14" fmla="*/ 1642734 h 1828644"/>
                  <a:gd name="connsiteX15" fmla="*/ 41498 w 1683533"/>
                  <a:gd name="connsiteY15" fmla="*/ 1294119 h 1828644"/>
                  <a:gd name="connsiteX16" fmla="*/ 651098 w 1683533"/>
                  <a:gd name="connsiteY16" fmla="*/ 714999 h 1828644"/>
                  <a:gd name="connsiteX17" fmla="*/ 534893 w 1683533"/>
                  <a:gd name="connsiteY17" fmla="*/ 450204 h 1828644"/>
                  <a:gd name="connsiteX18" fmla="*/ 531083 w 1683533"/>
                  <a:gd name="connsiteY18" fmla="*/ 145404 h 1828644"/>
                  <a:gd name="connsiteX19" fmla="*/ 647288 w 1683533"/>
                  <a:gd name="connsiteY19" fmla="*/ 2529 h 1828644"/>
                  <a:gd name="connsiteX20" fmla="*/ 854933 w 1683533"/>
                  <a:gd name="connsiteY20" fmla="*/ 55869 h 1828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83533" h="1828644">
                    <a:moveTo>
                      <a:pt x="854933" y="55869"/>
                    </a:moveTo>
                    <a:cubicBezTo>
                      <a:pt x="905733" y="61267"/>
                      <a:pt x="952088" y="34914"/>
                      <a:pt x="952088" y="34914"/>
                    </a:cubicBezTo>
                    <a:cubicBezTo>
                      <a:pt x="983203" y="27929"/>
                      <a:pt x="1013365" y="8879"/>
                      <a:pt x="1041623" y="13959"/>
                    </a:cubicBezTo>
                    <a:cubicBezTo>
                      <a:pt x="1069881" y="19039"/>
                      <a:pt x="1101630" y="39676"/>
                      <a:pt x="1121633" y="65394"/>
                    </a:cubicBezTo>
                    <a:cubicBezTo>
                      <a:pt x="1141636" y="91112"/>
                      <a:pt x="1153383" y="118734"/>
                      <a:pt x="1161638" y="168264"/>
                    </a:cubicBezTo>
                    <a:cubicBezTo>
                      <a:pt x="1169893" y="217794"/>
                      <a:pt x="1172433" y="309869"/>
                      <a:pt x="1171163" y="362574"/>
                    </a:cubicBezTo>
                    <a:cubicBezTo>
                      <a:pt x="1169893" y="415279"/>
                      <a:pt x="1175608" y="426709"/>
                      <a:pt x="1154018" y="484494"/>
                    </a:cubicBezTo>
                    <a:cubicBezTo>
                      <a:pt x="1132428" y="542279"/>
                      <a:pt x="1040988" y="660072"/>
                      <a:pt x="1041623" y="709284"/>
                    </a:cubicBezTo>
                    <a:cubicBezTo>
                      <a:pt x="1042258" y="758496"/>
                      <a:pt x="1057181" y="684837"/>
                      <a:pt x="1157828" y="779769"/>
                    </a:cubicBezTo>
                    <a:cubicBezTo>
                      <a:pt x="1258475" y="874701"/>
                      <a:pt x="1568038" y="1127114"/>
                      <a:pt x="1645508" y="1278879"/>
                    </a:cubicBezTo>
                    <a:cubicBezTo>
                      <a:pt x="1722978" y="1430644"/>
                      <a:pt x="1664875" y="1598919"/>
                      <a:pt x="1622648" y="1690359"/>
                    </a:cubicBezTo>
                    <a:cubicBezTo>
                      <a:pt x="1580421" y="1781799"/>
                      <a:pt x="1523270" y="1811962"/>
                      <a:pt x="1392143" y="1827519"/>
                    </a:cubicBezTo>
                    <a:cubicBezTo>
                      <a:pt x="1261016" y="1843076"/>
                      <a:pt x="961930" y="1692264"/>
                      <a:pt x="778733" y="1692264"/>
                    </a:cubicBezTo>
                    <a:cubicBezTo>
                      <a:pt x="595536" y="1692264"/>
                      <a:pt x="415831" y="1835774"/>
                      <a:pt x="292958" y="1827519"/>
                    </a:cubicBezTo>
                    <a:cubicBezTo>
                      <a:pt x="170085" y="1819264"/>
                      <a:pt x="83408" y="1731634"/>
                      <a:pt x="41498" y="1642734"/>
                    </a:cubicBezTo>
                    <a:cubicBezTo>
                      <a:pt x="-412" y="1553834"/>
                      <a:pt x="-25812" y="1456362"/>
                      <a:pt x="41498" y="1294119"/>
                    </a:cubicBezTo>
                    <a:cubicBezTo>
                      <a:pt x="108808" y="1131876"/>
                      <a:pt x="599346" y="851841"/>
                      <a:pt x="651098" y="714999"/>
                    </a:cubicBezTo>
                    <a:cubicBezTo>
                      <a:pt x="561880" y="578157"/>
                      <a:pt x="554895" y="545136"/>
                      <a:pt x="534893" y="450204"/>
                    </a:cubicBezTo>
                    <a:cubicBezTo>
                      <a:pt x="514891" y="355272"/>
                      <a:pt x="512351" y="220016"/>
                      <a:pt x="531083" y="145404"/>
                    </a:cubicBezTo>
                    <a:cubicBezTo>
                      <a:pt x="549815" y="70792"/>
                      <a:pt x="593313" y="18404"/>
                      <a:pt x="647288" y="2529"/>
                    </a:cubicBezTo>
                    <a:cubicBezTo>
                      <a:pt x="701263" y="-13346"/>
                      <a:pt x="804133" y="50471"/>
                      <a:pt x="854933" y="558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903ABD61-3288-4D2C-8E4A-66D8187E5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6689" y="5025075"/>
                <a:ext cx="1725456" cy="1982322"/>
              </a:xfrm>
              <a:prstGeom prst="rect">
                <a:avLst/>
              </a:prstGeom>
            </p:spPr>
          </p:pic>
        </p:grpSp>
        <p:pic>
          <p:nvPicPr>
            <p:cNvPr id="82" name="Storage Account 2">
              <a:extLst>
                <a:ext uri="{FF2B5EF4-FFF2-40B4-BE49-F238E27FC236}">
                  <a16:creationId xmlns:a16="http://schemas.microsoft.com/office/drawing/2014/main" id="{3445C0E2-ED03-41EF-9AC0-FE6DEF4CC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220761" y="2180431"/>
              <a:ext cx="1444891" cy="2130065"/>
            </a:xfrm>
            <a:prstGeom prst="rect">
              <a:avLst/>
            </a:prstGeom>
          </p:spPr>
        </p:pic>
        <p:grpSp>
          <p:nvGrpSpPr>
            <p:cNvPr id="83" name="Table Store 2">
              <a:extLst>
                <a:ext uri="{FF2B5EF4-FFF2-40B4-BE49-F238E27FC236}">
                  <a16:creationId xmlns:a16="http://schemas.microsoft.com/office/drawing/2014/main" id="{82339FD9-80B1-4F43-B46F-61565E84A9C3}"/>
                </a:ext>
              </a:extLst>
            </p:cNvPr>
            <p:cNvGrpSpPr/>
            <p:nvPr/>
          </p:nvGrpSpPr>
          <p:grpSpPr>
            <a:xfrm>
              <a:off x="26351370" y="2893689"/>
              <a:ext cx="1283134" cy="273469"/>
              <a:chOff x="6038685" y="3225516"/>
              <a:chExt cx="2599804" cy="55408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273D3CA-B652-4116-83BA-DC29A8DD6E1E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539940" rtlCol="0" anchor="ctr"/>
              <a:lstStyle/>
              <a:p>
                <a:r>
                  <a:rPr lang="en-GB" sz="400" dirty="0"/>
                  <a:t>Table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9A21B44B-9865-495D-B423-02FF12630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86" name="Connection String 2">
              <a:extLst>
                <a:ext uri="{FF2B5EF4-FFF2-40B4-BE49-F238E27FC236}">
                  <a16:creationId xmlns:a16="http://schemas.microsoft.com/office/drawing/2014/main" id="{D8D0CB76-AD0C-4E69-B82C-C169B7FD25AE}"/>
                </a:ext>
              </a:extLst>
            </p:cNvPr>
            <p:cNvGrpSpPr/>
            <p:nvPr/>
          </p:nvGrpSpPr>
          <p:grpSpPr>
            <a:xfrm>
              <a:off x="25151298" y="4706975"/>
              <a:ext cx="1251455" cy="273469"/>
              <a:chOff x="7170156" y="-1279799"/>
              <a:chExt cx="834395" cy="182333"/>
            </a:xfrm>
          </p:grpSpPr>
          <p:sp>
            <p:nvSpPr>
              <p:cNvPr id="87" name="Connection String">
                <a:extLst>
                  <a:ext uri="{FF2B5EF4-FFF2-40B4-BE49-F238E27FC236}">
                    <a16:creationId xmlns:a16="http://schemas.microsoft.com/office/drawing/2014/main" id="{C9A2701A-82F3-4585-A83E-949BA1954674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stg26ea39</a:t>
                </a:r>
              </a:p>
            </p:txBody>
          </p:sp>
          <p:sp>
            <p:nvSpPr>
              <p:cNvPr id="88" name="Transparent cover">
                <a:extLst>
                  <a:ext uri="{FF2B5EF4-FFF2-40B4-BE49-F238E27FC236}">
                    <a16:creationId xmlns:a16="http://schemas.microsoft.com/office/drawing/2014/main" id="{10CDF099-67F3-41EE-BA80-586361B157A4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89" name="Blue User">
              <a:extLst>
                <a:ext uri="{FF2B5EF4-FFF2-40B4-BE49-F238E27FC236}">
                  <a16:creationId xmlns:a16="http://schemas.microsoft.com/office/drawing/2014/main" id="{8F4B7182-B6A4-4F48-ACDB-80B348DFF395}"/>
                </a:ext>
              </a:extLst>
            </p:cNvPr>
            <p:cNvGrpSpPr/>
            <p:nvPr/>
          </p:nvGrpSpPr>
          <p:grpSpPr>
            <a:xfrm>
              <a:off x="5093584" y="17292023"/>
              <a:ext cx="3147999" cy="2547288"/>
              <a:chOff x="1479651" y="5086036"/>
              <a:chExt cx="976474" cy="790141"/>
            </a:xfrm>
          </p:grpSpPr>
          <p:pic>
            <p:nvPicPr>
              <p:cNvPr id="90" name="Blue User pic" descr="User">
                <a:extLst>
                  <a:ext uri="{FF2B5EF4-FFF2-40B4-BE49-F238E27FC236}">
                    <a16:creationId xmlns:a16="http://schemas.microsoft.com/office/drawing/2014/main" id="{43B7CDA0-87AF-4DEE-BAD3-5F169BB5B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75570" y="5086036"/>
                <a:ext cx="641941" cy="638989"/>
              </a:xfrm>
              <a:prstGeom prst="rect">
                <a:avLst/>
              </a:prstGeom>
            </p:spPr>
          </p:pic>
          <p:sp>
            <p:nvSpPr>
              <p:cNvPr id="91" name="Blue Name">
                <a:extLst>
                  <a:ext uri="{FF2B5EF4-FFF2-40B4-BE49-F238E27FC236}">
                    <a16:creationId xmlns:a16="http://schemas.microsoft.com/office/drawing/2014/main" id="{00CB7BA8-752B-4B57-9A51-35F10086A001}"/>
                  </a:ext>
                </a:extLst>
              </p:cNvPr>
              <p:cNvSpPr txBox="1"/>
              <p:nvPr/>
            </p:nvSpPr>
            <p:spPr>
              <a:xfrm>
                <a:off x="1479651" y="5644589"/>
                <a:ext cx="976474" cy="23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Alex</a:t>
                </a:r>
              </a:p>
            </p:txBody>
          </p:sp>
        </p:grpSp>
        <p:pic>
          <p:nvPicPr>
            <p:cNvPr id="92" name="Laptop 1">
              <a:extLst>
                <a:ext uri="{FF2B5EF4-FFF2-40B4-BE49-F238E27FC236}">
                  <a16:creationId xmlns:a16="http://schemas.microsoft.com/office/drawing/2014/main" id="{02C9E610-3F2A-4570-A4EC-1AFEF9B6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820" y="10119951"/>
              <a:ext cx="4577454" cy="6991528"/>
            </a:xfrm>
            <a:prstGeom prst="rect">
              <a:avLst/>
            </a:prstGeom>
          </p:spPr>
        </p:pic>
        <p:grpSp>
          <p:nvGrpSpPr>
            <p:cNvPr id="93" name="Git">
              <a:extLst>
                <a:ext uri="{FF2B5EF4-FFF2-40B4-BE49-F238E27FC236}">
                  <a16:creationId xmlns:a16="http://schemas.microsoft.com/office/drawing/2014/main" id="{B2F83410-38FD-42AD-966E-86450F6C9341}"/>
                </a:ext>
              </a:extLst>
            </p:cNvPr>
            <p:cNvGrpSpPr/>
            <p:nvPr/>
          </p:nvGrpSpPr>
          <p:grpSpPr>
            <a:xfrm>
              <a:off x="4747952" y="11369685"/>
              <a:ext cx="1823906" cy="1823906"/>
              <a:chOff x="12175068" y="21606800"/>
              <a:chExt cx="1197589" cy="1197589"/>
            </a:xfrm>
          </p:grpSpPr>
          <p:sp>
            <p:nvSpPr>
              <p:cNvPr id="94" name="White background">
                <a:extLst>
                  <a:ext uri="{FF2B5EF4-FFF2-40B4-BE49-F238E27FC236}">
                    <a16:creationId xmlns:a16="http://schemas.microsoft.com/office/drawing/2014/main" id="{338E23AA-88CD-4ED1-A5BA-91D53FF22634}"/>
                  </a:ext>
                </a:extLst>
              </p:cNvPr>
              <p:cNvSpPr/>
              <p:nvPr/>
            </p:nvSpPr>
            <p:spPr>
              <a:xfrm rot="2700000">
                <a:off x="12355113" y="21784347"/>
                <a:ext cx="851165" cy="8424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pic>
            <p:nvPicPr>
              <p:cNvPr id="95" name="Git Image" descr="Image result for git icon">
                <a:extLst>
                  <a:ext uri="{FF2B5EF4-FFF2-40B4-BE49-F238E27FC236}">
                    <a16:creationId xmlns:a16="http://schemas.microsoft.com/office/drawing/2014/main" id="{3F4E1AC1-A13A-43F2-B79F-279832BB5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75068" y="21606800"/>
                <a:ext cx="1197589" cy="1197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" name="Application">
              <a:extLst>
                <a:ext uri="{FF2B5EF4-FFF2-40B4-BE49-F238E27FC236}">
                  <a16:creationId xmlns:a16="http://schemas.microsoft.com/office/drawing/2014/main" id="{5731FB17-2CE0-47CE-84D4-52957C1B9774}"/>
                </a:ext>
              </a:extLst>
            </p:cNvPr>
            <p:cNvGrpSpPr/>
            <p:nvPr/>
          </p:nvGrpSpPr>
          <p:grpSpPr>
            <a:xfrm>
              <a:off x="5400474" y="10535364"/>
              <a:ext cx="3098499" cy="3098499"/>
              <a:chOff x="12264008" y="21875594"/>
              <a:chExt cx="2034496" cy="2034496"/>
            </a:xfrm>
          </p:grpSpPr>
          <p:sp>
            <p:nvSpPr>
              <p:cNvPr id="97" name="Green semicircle">
                <a:extLst>
                  <a:ext uri="{FF2B5EF4-FFF2-40B4-BE49-F238E27FC236}">
                    <a16:creationId xmlns:a16="http://schemas.microsoft.com/office/drawing/2014/main" id="{8E3EEF8F-A599-43E5-B3CF-90DB8448D8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2264008" y="21875594"/>
                <a:ext cx="2034496" cy="2034496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text">
                <a:extLst>
                  <a:ext uri="{FF2B5EF4-FFF2-40B4-BE49-F238E27FC236}">
                    <a16:creationId xmlns:a16="http://schemas.microsoft.com/office/drawing/2014/main" id="{91ED07D2-A9E2-4AAA-A1DA-6185F55A69C5}"/>
                  </a:ext>
                </a:extLst>
              </p:cNvPr>
              <p:cNvSpPr txBox="1"/>
              <p:nvPr/>
            </p:nvSpPr>
            <p:spPr>
              <a:xfrm>
                <a:off x="12869216" y="22518242"/>
                <a:ext cx="892136" cy="230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800" dirty="0"/>
                  <a:t>Application</a:t>
                </a:r>
                <a:endParaRPr lang="en-GB" sz="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714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want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018608" y="1476117"/>
            <a:ext cx="107379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</a:t>
            </a:r>
            <a:r>
              <a:rPr lang="en-GB" sz="4000" u="sng" dirty="0"/>
              <a:t>heighted</a:t>
            </a:r>
            <a:r>
              <a:rPr lang="en-GB" sz="4000" dirty="0"/>
              <a:t>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42392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9BBF-1580-468D-A885-6B21D6B4F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32"/>
            <a:ext cx="4677229" cy="57077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What it’s about</a:t>
            </a:r>
          </a:p>
          <a:p>
            <a:pPr marL="0" indent="0">
              <a:buNone/>
            </a:pPr>
            <a:r>
              <a:rPr lang="en-GB" sz="4000" dirty="0"/>
              <a:t>What it’s not about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Build-a-Cloud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So what?</a:t>
            </a:r>
          </a:p>
          <a:p>
            <a:pPr marL="0" indent="0">
              <a:buNone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A456A-D71B-4155-BD98-DA371195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53" y="1667163"/>
            <a:ext cx="5808098" cy="3191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463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133600" y="856978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B8C5A-7B60-4035-86EF-25433E307F25}"/>
              </a:ext>
            </a:extLst>
          </p:cNvPr>
          <p:cNvSpPr/>
          <p:nvPr/>
        </p:nvSpPr>
        <p:spPr>
          <a:xfrm>
            <a:off x="2133600" y="4877434"/>
            <a:ext cx="82150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This feels like a lot of work – we need more developers!</a:t>
            </a:r>
          </a:p>
        </p:txBody>
      </p:sp>
    </p:spTree>
    <p:extLst>
      <p:ext uri="{BB962C8B-B14F-4D97-AF65-F5344CB8AC3E}">
        <p14:creationId xmlns:p14="http://schemas.microsoft.com/office/powerpoint/2010/main" val="18280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28A49E04-4B19-4BC1-BAC0-EC71C49B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908" y="1042960"/>
            <a:ext cx="4582092" cy="45820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0C30A-1E89-4BDE-885B-CD64CE45AB9F}"/>
              </a:ext>
            </a:extLst>
          </p:cNvPr>
          <p:cNvGrpSpPr/>
          <p:nvPr/>
        </p:nvGrpSpPr>
        <p:grpSpPr>
          <a:xfrm rot="5400000">
            <a:off x="6776802" y="1928123"/>
            <a:ext cx="3503383" cy="3001754"/>
            <a:chOff x="127000" y="127000"/>
            <a:chExt cx="11709400" cy="6604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CAABE1-9ADA-4345-A5D1-EBB7DC1C7508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B5326A-0166-4201-BD85-A12C6FEB3CF2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1AC567-9666-41F2-9EA8-3F59CEBC1FFC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4BE94E-0656-4EB5-9792-A9D088A08C21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C396F4-A279-4689-965A-10E2416843D3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AFD9DB-18E7-44AC-924A-D2DBDE6F78D8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AF00F0-7160-41AE-BCD7-3084A71EC39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A978DDB-1DB5-43FE-82AA-E2165B2F0451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AAC9040-128A-4FE4-8177-89C8083AFE14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74F166-D7BC-401D-8DBA-72A940E0A088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AF702B-0239-4D2F-B85F-97BB4189641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17C413-4938-4F92-8BCE-09CC31DF0AC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235A33-55C0-4688-8918-50722555B15A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FA2E6D-29B5-449C-8A96-19689B7B035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122CCB1-DD08-4B63-88C7-159D869FA2B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03F5419-E7CA-49E8-8B37-4B1EE22F0A5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3547C45-B74D-4C37-871F-A14030FB1C1D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20E252-A6D1-47A3-B956-BD4DF64505F5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0CC0851-194C-47F8-86FA-D6BC2B046B41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38CE0-50D5-43CC-9EC6-9A3760213104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E6D23D-3BB3-4873-BDEE-A6C314762A77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16B73DF-3753-4BA1-9B69-1392A4FAB8BE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36B086E-F31A-488F-A026-70F4BD825497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185900-17CE-4323-8DCF-A8598282B05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338C15-A841-4047-96B7-AA8805227381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B482F73-8DF1-44CA-8815-5BCEF71771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891AA47-3AAA-45B5-BB0C-9B549CBF94B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2369FC-9A99-4C61-B8F4-04CBD6693596}"/>
              </a:ext>
            </a:extLst>
          </p:cNvPr>
          <p:cNvSpPr/>
          <p:nvPr/>
        </p:nvSpPr>
        <p:spPr>
          <a:xfrm>
            <a:off x="825164" y="5693448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Name your new Developer – give them access to the subscription by adding them to both AAD and the ARM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94FDC0-7250-4CC3-A5A7-D0CD7EB18DF9}"/>
              </a:ext>
            </a:extLst>
          </p:cNvPr>
          <p:cNvSpPr/>
          <p:nvPr/>
        </p:nvSpPr>
        <p:spPr>
          <a:xfrm>
            <a:off x="3296641" y="4974554"/>
            <a:ext cx="10166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Roby</a:t>
            </a:r>
          </a:p>
        </p:txBody>
      </p:sp>
    </p:spTree>
    <p:extLst>
      <p:ext uri="{BB962C8B-B14F-4D97-AF65-F5344CB8AC3E}">
        <p14:creationId xmlns:p14="http://schemas.microsoft.com/office/powerpoint/2010/main" val="2115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eed to collaborate">
            <a:extLst>
              <a:ext uri="{FF2B5EF4-FFF2-40B4-BE49-F238E27FC236}">
                <a16:creationId xmlns:a16="http://schemas.microsoft.com/office/drawing/2014/main" id="{A5E30E7A-A03C-4616-9300-EB2FA8BF8EF6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4" name="on code">
            <a:extLst>
              <a:ext uri="{FF2B5EF4-FFF2-40B4-BE49-F238E27FC236}">
                <a16:creationId xmlns:a16="http://schemas.microsoft.com/office/drawing/2014/main" id="{5120D8F1-CE94-44E4-8F75-93CB9D624EB6}"/>
              </a:ext>
            </a:extLst>
          </p:cNvPr>
          <p:cNvSpPr txBox="1"/>
          <p:nvPr/>
        </p:nvSpPr>
        <p:spPr>
          <a:xfrm>
            <a:off x="1407885" y="1784948"/>
            <a:ext cx="188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on code</a:t>
            </a:r>
          </a:p>
        </p:txBody>
      </p:sp>
      <p:sp>
        <p:nvSpPr>
          <p:cNvPr id="5" name="on work">
            <a:extLst>
              <a:ext uri="{FF2B5EF4-FFF2-40B4-BE49-F238E27FC236}">
                <a16:creationId xmlns:a16="http://schemas.microsoft.com/office/drawing/2014/main" id="{0A0AA681-74B4-4988-83DE-7AADC85861EB}"/>
              </a:ext>
            </a:extLst>
          </p:cNvPr>
          <p:cNvSpPr txBox="1"/>
          <p:nvPr/>
        </p:nvSpPr>
        <p:spPr>
          <a:xfrm>
            <a:off x="8665029" y="1784947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on work</a:t>
            </a:r>
          </a:p>
        </p:txBody>
      </p:sp>
      <p:pic>
        <p:nvPicPr>
          <p:cNvPr id="6" name="git" descr="Image result for git icon">
            <a:extLst>
              <a:ext uri="{FF2B5EF4-FFF2-40B4-BE49-F238E27FC236}">
                <a16:creationId xmlns:a16="http://schemas.microsoft.com/office/drawing/2014/main" id="{5FE22276-B5A8-4EC3-ABA8-83460FF0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13" y="269892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Work Items">
            <a:extLst>
              <a:ext uri="{FF2B5EF4-FFF2-40B4-BE49-F238E27FC236}">
                <a16:creationId xmlns:a16="http://schemas.microsoft.com/office/drawing/2014/main" id="{95E756CC-2346-428A-8D7D-D593B60ACDC0}"/>
              </a:ext>
            </a:extLst>
          </p:cNvPr>
          <p:cNvGrpSpPr/>
          <p:nvPr/>
        </p:nvGrpSpPr>
        <p:grpSpPr>
          <a:xfrm>
            <a:off x="7905206" y="2813309"/>
            <a:ext cx="3261360" cy="2160000"/>
            <a:chOff x="1147586" y="3913909"/>
            <a:chExt cx="1971932" cy="11855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FC2F67-BCD8-4ABA-AEB2-2D1D708BEDE4}"/>
                </a:ext>
              </a:extLst>
            </p:cNvPr>
            <p:cNvSpPr/>
            <p:nvPr/>
          </p:nvSpPr>
          <p:spPr>
            <a:xfrm>
              <a:off x="2112819" y="3913909"/>
              <a:ext cx="200891" cy="131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A72565-AB12-4A46-86B7-D43E85DC423E}"/>
                </a:ext>
              </a:extLst>
            </p:cNvPr>
            <p:cNvSpPr/>
            <p:nvPr/>
          </p:nvSpPr>
          <p:spPr>
            <a:xfrm>
              <a:off x="1794165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E5DDD0-6763-44F8-9DDB-0E721D21023C}"/>
                </a:ext>
              </a:extLst>
            </p:cNvPr>
            <p:cNvSpPr/>
            <p:nvPr/>
          </p:nvSpPr>
          <p:spPr>
            <a:xfrm>
              <a:off x="2213264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4E1F43-22E3-469D-8301-B80D0CAE445E}"/>
                </a:ext>
              </a:extLst>
            </p:cNvPr>
            <p:cNvSpPr/>
            <p:nvPr/>
          </p:nvSpPr>
          <p:spPr>
            <a:xfrm>
              <a:off x="2632363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F09A2-B318-4EBC-8044-145C903B7879}"/>
                </a:ext>
              </a:extLst>
            </p:cNvPr>
            <p:cNvSpPr/>
            <p:nvPr/>
          </p:nvSpPr>
          <p:spPr>
            <a:xfrm>
              <a:off x="148243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F7D94-637C-46E8-8405-F1E029094A50}"/>
                </a:ext>
              </a:extLst>
            </p:cNvPr>
            <p:cNvSpPr/>
            <p:nvPr/>
          </p:nvSpPr>
          <p:spPr>
            <a:xfrm>
              <a:off x="232063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B8C40C-8A46-492F-8303-F01EF2C12B24}"/>
                </a:ext>
              </a:extLst>
            </p:cNvPr>
            <p:cNvSpPr/>
            <p:nvPr/>
          </p:nvSpPr>
          <p:spPr>
            <a:xfrm>
              <a:off x="191192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4CAFB2-E52B-446C-8E0C-A084FCBFA8DD}"/>
                </a:ext>
              </a:extLst>
            </p:cNvPr>
            <p:cNvSpPr/>
            <p:nvPr/>
          </p:nvSpPr>
          <p:spPr>
            <a:xfrm>
              <a:off x="275012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934913-1606-4B2D-A233-B7086D792215}"/>
                </a:ext>
              </a:extLst>
            </p:cNvPr>
            <p:cNvSpPr/>
            <p:nvPr/>
          </p:nvSpPr>
          <p:spPr>
            <a:xfrm>
              <a:off x="1147586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7F4F58-25D6-40C5-A9E8-0AC5345E2371}"/>
                </a:ext>
              </a:extLst>
            </p:cNvPr>
            <p:cNvSpPr/>
            <p:nvPr/>
          </p:nvSpPr>
          <p:spPr>
            <a:xfrm>
              <a:off x="21405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3C95A2-4B5D-4535-B507-CCA96A21B245}"/>
                </a:ext>
              </a:extLst>
            </p:cNvPr>
            <p:cNvSpPr/>
            <p:nvPr/>
          </p:nvSpPr>
          <p:spPr>
            <a:xfrm>
              <a:off x="1476634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AB688F-A8F0-44E2-AADC-851CBF31FC22}"/>
                </a:ext>
              </a:extLst>
            </p:cNvPr>
            <p:cNvSpPr/>
            <p:nvPr/>
          </p:nvSpPr>
          <p:spPr>
            <a:xfrm>
              <a:off x="2469575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B83DB9-6AC9-4701-86A0-CB3392CF0D24}"/>
                </a:ext>
              </a:extLst>
            </p:cNvPr>
            <p:cNvSpPr/>
            <p:nvPr/>
          </p:nvSpPr>
          <p:spPr>
            <a:xfrm>
              <a:off x="1791920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C66AAF-E44E-4E40-AAED-6C4EACE5C977}"/>
                </a:ext>
              </a:extLst>
            </p:cNvPr>
            <p:cNvSpPr/>
            <p:nvPr/>
          </p:nvSpPr>
          <p:spPr>
            <a:xfrm>
              <a:off x="29186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9AFE56-DE8F-4A21-BF8E-CF65107097ED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1894611" y="4045527"/>
              <a:ext cx="31865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6C52A0-0CCF-4727-844F-819714E10588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H="1" flipV="1">
              <a:off x="2213265" y="4045527"/>
              <a:ext cx="100445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C14DC5-633C-463C-875A-5DB8FE0659F4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2213265" y="4045527"/>
              <a:ext cx="51954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2D32E2-D42E-41F5-8A3F-8F26DD9889D8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V="1">
              <a:off x="1582884" y="4392046"/>
              <a:ext cx="311727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4BAF33-A91F-4FE9-BF76-8963878C94A7}"/>
                </a:ext>
              </a:extLst>
            </p:cNvPr>
            <p:cNvCxnSpPr>
              <a:stCxn id="14" idx="0"/>
              <a:endCxn id="9" idx="2"/>
            </p:cNvCxnSpPr>
            <p:nvPr/>
          </p:nvCxnSpPr>
          <p:spPr>
            <a:xfrm flipH="1" flipV="1">
              <a:off x="1894611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5D75F0F-3CF8-4BDF-9273-7257B8F57F92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H="1" flipV="1">
              <a:off x="2313710" y="4392046"/>
              <a:ext cx="107372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BD0D331-C384-4F33-9F89-8F270020D288}"/>
                </a:ext>
              </a:extLst>
            </p:cNvPr>
            <p:cNvCxnSpPr>
              <a:stCxn id="15" idx="0"/>
              <a:endCxn id="11" idx="2"/>
            </p:cNvCxnSpPr>
            <p:nvPr/>
          </p:nvCxnSpPr>
          <p:spPr>
            <a:xfrm flipH="1" flipV="1">
              <a:off x="2732809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03D10F-9151-4DF6-A7BF-3A314DAB9E70}"/>
                </a:ext>
              </a:extLst>
            </p:cNvPr>
            <p:cNvCxnSpPr>
              <a:stCxn id="16" idx="0"/>
              <a:endCxn id="12" idx="2"/>
            </p:cNvCxnSpPr>
            <p:nvPr/>
          </p:nvCxnSpPr>
          <p:spPr>
            <a:xfrm flipV="1">
              <a:off x="1248032" y="4749111"/>
              <a:ext cx="334852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87FC02-0BC3-4385-8E7B-DF260A222457}"/>
                </a:ext>
              </a:extLst>
            </p:cNvPr>
            <p:cNvCxnSpPr>
              <a:stCxn id="18" idx="0"/>
              <a:endCxn id="12" idx="2"/>
            </p:cNvCxnSpPr>
            <p:nvPr/>
          </p:nvCxnSpPr>
          <p:spPr>
            <a:xfrm flipV="1">
              <a:off x="1577080" y="4749111"/>
              <a:ext cx="5804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1251AF-1D0C-4D87-9705-0C7F414FC8B9}"/>
                </a:ext>
              </a:extLst>
            </p:cNvPr>
            <p:cNvCxnSpPr>
              <a:stCxn id="21" idx="0"/>
              <a:endCxn id="15" idx="2"/>
            </p:cNvCxnSpPr>
            <p:nvPr/>
          </p:nvCxnSpPr>
          <p:spPr>
            <a:xfrm flipH="1" flipV="1">
              <a:off x="2850572" y="4749111"/>
              <a:ext cx="168501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B9DA2E-D7AC-483D-8576-D5A7DB5A825A}"/>
                </a:ext>
              </a:extLst>
            </p:cNvPr>
            <p:cNvCxnSpPr>
              <a:cxnSpLocks/>
              <a:stCxn id="20" idx="0"/>
              <a:endCxn id="14" idx="2"/>
            </p:cNvCxnSpPr>
            <p:nvPr/>
          </p:nvCxnSpPr>
          <p:spPr>
            <a:xfrm flipV="1">
              <a:off x="1892366" y="4749111"/>
              <a:ext cx="120008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32F45A-62B5-40A8-A687-17118B52F9B5}"/>
                </a:ext>
              </a:extLst>
            </p:cNvPr>
            <p:cNvCxnSpPr>
              <a:stCxn id="17" idx="0"/>
              <a:endCxn id="13" idx="2"/>
            </p:cNvCxnSpPr>
            <p:nvPr/>
          </p:nvCxnSpPr>
          <p:spPr>
            <a:xfrm flipV="1">
              <a:off x="2240973" y="4749111"/>
              <a:ext cx="18010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4E2B3CD-1D7E-40EA-A2F0-F71BD359AE9E}"/>
                </a:ext>
              </a:extLst>
            </p:cNvPr>
            <p:cNvCxnSpPr>
              <a:stCxn id="19" idx="0"/>
              <a:endCxn id="13" idx="2"/>
            </p:cNvCxnSpPr>
            <p:nvPr/>
          </p:nvCxnSpPr>
          <p:spPr>
            <a:xfrm flipH="1" flipV="1">
              <a:off x="2421082" y="4749111"/>
              <a:ext cx="14893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zDops logo">
            <a:extLst>
              <a:ext uri="{FF2B5EF4-FFF2-40B4-BE49-F238E27FC236}">
                <a16:creationId xmlns:a16="http://schemas.microsoft.com/office/drawing/2014/main" id="{3039BAF2-15AE-4A2E-8DF8-3B3DF6E50C49}"/>
              </a:ext>
            </a:extLst>
          </p:cNvPr>
          <p:cNvGrpSpPr/>
          <p:nvPr/>
        </p:nvGrpSpPr>
        <p:grpSpPr>
          <a:xfrm>
            <a:off x="4953509" y="2619859"/>
            <a:ext cx="2160000" cy="2160000"/>
            <a:chOff x="102094" y="3009900"/>
            <a:chExt cx="2160000" cy="216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4CDB77-1161-4A43-A609-B3F69B511E77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4318BD-2911-4905-BF2C-9CB380F2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sp>
        <p:nvSpPr>
          <p:cNvPr id="38" name="AzDops title">
            <a:extLst>
              <a:ext uri="{FF2B5EF4-FFF2-40B4-BE49-F238E27FC236}">
                <a16:creationId xmlns:a16="http://schemas.microsoft.com/office/drawing/2014/main" id="{D9E383A3-6097-4E18-8B5B-ECB9B5FBC18C}"/>
              </a:ext>
            </a:extLst>
          </p:cNvPr>
          <p:cNvSpPr/>
          <p:nvPr/>
        </p:nvSpPr>
        <p:spPr>
          <a:xfrm>
            <a:off x="4033608" y="5042163"/>
            <a:ext cx="4124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DevOps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Instructions">
            <a:extLst>
              <a:ext uri="{FF2B5EF4-FFF2-40B4-BE49-F238E27FC236}">
                <a16:creationId xmlns:a16="http://schemas.microsoft.com/office/drawing/2014/main" id="{08A2D218-A88A-4BED-9703-044D3EDBE46D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Azure DevOps</a:t>
            </a:r>
          </a:p>
          <a:p>
            <a:r>
              <a:rPr lang="en-GB" dirty="0"/>
              <a:t>Add Git and Work Items to Azure DevOps</a:t>
            </a:r>
          </a:p>
        </p:txBody>
      </p:sp>
    </p:spTree>
    <p:extLst>
      <p:ext uri="{BB962C8B-B14F-4D97-AF65-F5344CB8AC3E}">
        <p14:creationId xmlns:p14="http://schemas.microsoft.com/office/powerpoint/2010/main" val="23323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8" grpId="0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v Green" descr="User">
            <a:extLst>
              <a:ext uri="{FF2B5EF4-FFF2-40B4-BE49-F238E27FC236}">
                <a16:creationId xmlns:a16="http://schemas.microsoft.com/office/drawing/2014/main" id="{D6841E85-9F37-4910-ADF4-B79EE524A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850" y="3936615"/>
            <a:ext cx="1436006" cy="1436006"/>
          </a:xfrm>
          <a:prstGeom prst="rect">
            <a:avLst/>
          </a:prstGeom>
        </p:spPr>
      </p:pic>
      <p:grpSp>
        <p:nvGrpSpPr>
          <p:cNvPr id="4" name="Laptop Green">
            <a:extLst>
              <a:ext uri="{FF2B5EF4-FFF2-40B4-BE49-F238E27FC236}">
                <a16:creationId xmlns:a16="http://schemas.microsoft.com/office/drawing/2014/main" id="{7E2871D6-66EC-479C-A7F5-4805F38167DF}"/>
              </a:ext>
            </a:extLst>
          </p:cNvPr>
          <p:cNvGrpSpPr/>
          <p:nvPr/>
        </p:nvGrpSpPr>
        <p:grpSpPr>
          <a:xfrm rot="5400000">
            <a:off x="9409397" y="4266875"/>
            <a:ext cx="2883874" cy="1931057"/>
            <a:chOff x="127000" y="126997"/>
            <a:chExt cx="11709404" cy="66040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9F17A3-5C8E-4D6F-BF93-82A92A0DAD5D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4EC208-E150-4D22-8DBF-5A3CAF291329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D2D0B-3B52-43D3-9E37-95A1251CF3CB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5DE0B4-BBBC-4249-9383-4FA05C9D525A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477BA4-B75B-478E-818F-7DF962E997E7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7C85C83-8885-4BBA-90DC-808D0BCF4D8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F7FA06-DF77-4F5C-9840-8327B155C6EA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5D6291-2631-4D8D-8C3F-BAFE9DEEE96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B556D50-5809-47BC-BC88-735553E9057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6FC472A-3A69-4DEB-A322-0C0D9D01B38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9E40D2C-7DDB-4960-BC78-A744E61C843E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BA7C573-E637-4463-8083-BB7069755A03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471C9E-0CA0-4B7D-990A-CD23996F0018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123337A-6F0A-467D-8532-AC13E002D6E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AF6B94-EB70-4B6A-A3B2-245EF511315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B433166-B53B-4D5E-B5AD-E39463A0BD7F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BE1CAC6-FA28-4A14-897D-0E9104E826A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60A414F-A6F9-4DEA-A050-4F484C50C5F8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B54EAB6-4347-4C0C-AACA-C5E3A0723A50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14534E-5A2F-453A-B1D5-F8962192D281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A7938DA-29EB-42EA-9E1F-4CB31554CA5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97A16B-FC6C-4451-8908-B68980D14F09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1DB344E-4168-494B-8C17-4AB1AC28657D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6555152-81E9-4C80-BDC6-FFF1A7A306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4E60C0-90B2-4CCA-A4C4-22E31C6A847A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8371B2-6A7C-498F-9F38-0A64450F7FE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E041F6-8596-461A-8940-24DBB82567AE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2" name="Laptop Blue">
            <a:extLst>
              <a:ext uri="{FF2B5EF4-FFF2-40B4-BE49-F238E27FC236}">
                <a16:creationId xmlns:a16="http://schemas.microsoft.com/office/drawing/2014/main" id="{0DCB136C-08CC-4503-87A2-EBC14543FEBD}"/>
              </a:ext>
            </a:extLst>
          </p:cNvPr>
          <p:cNvGrpSpPr/>
          <p:nvPr/>
        </p:nvGrpSpPr>
        <p:grpSpPr>
          <a:xfrm rot="5400000">
            <a:off x="-305126" y="4282507"/>
            <a:ext cx="2883874" cy="1931057"/>
            <a:chOff x="127000" y="126997"/>
            <a:chExt cx="11709404" cy="660400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7043AD-DF28-41C2-A224-E2653C77AA9A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6C8B08-2B49-4424-901F-9B9A0327CB4F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830FCE-AF80-4618-948D-50E4C477E72C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0C9259-427B-4B87-80F4-40062BCCFDFC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3762A-0A27-447B-8E72-1F1F42352638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247BB8F-1B7A-4047-9818-DF7BBF6B54FE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D210F18-170C-44CD-A109-C39FF2F0676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8F0D39C-5455-4A68-8475-294D7D6879F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C5CAABD-6C94-4127-94F3-E6604430F12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568C3EE-6094-400F-9FE9-FAD6DE8870C7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EE12EB7-05D0-4339-AA94-5A59636536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14D508-561E-41D1-A134-021C3553EB35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6D2F15-5453-4C61-8B7B-7E759DD0232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39FB78D-8747-4F40-A197-A21E71F4C12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2B4A9D-2EDB-4F52-A6A3-C037B6B9F0B6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7D11BC-54BB-473B-A673-C092413FC3CD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1010BD9-B45F-4B3B-A4CB-5FD4EC9EA23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C6CE8C9-F1B0-4421-A9D5-3E9FB1842BCF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94F043F-6EB9-4510-A4FA-06C696085818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9DDD7-DDA9-4845-B271-9BBA3BEE8399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FA14EB5-3C46-4309-8637-3BC527FCC426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BA762C1-F4BD-48BB-B61B-44F03C9C7D1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3EDFF92-982D-4975-9C40-C830AD732E35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2E69304D-B678-4E6C-9098-D5342C093B29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17403C-9BBD-410D-B52B-EB2AF55C950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1E149BC-9F04-450E-9E55-E1664B1548E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DC2396-D3E8-4546-9BA3-AFF1E5B2121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0" name="Blue Dev" descr="User">
            <a:extLst>
              <a:ext uri="{FF2B5EF4-FFF2-40B4-BE49-F238E27FC236}">
                <a16:creationId xmlns:a16="http://schemas.microsoft.com/office/drawing/2014/main" id="{BC8046C0-C005-4019-B0BA-1FB39D96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480" y="3936615"/>
            <a:ext cx="1436006" cy="1436006"/>
          </a:xfrm>
          <a:prstGeom prst="rect">
            <a:avLst/>
          </a:prstGeom>
        </p:spPr>
      </p:pic>
      <p:grpSp>
        <p:nvGrpSpPr>
          <p:cNvPr id="61" name="AzDops">
            <a:extLst>
              <a:ext uri="{FF2B5EF4-FFF2-40B4-BE49-F238E27FC236}">
                <a16:creationId xmlns:a16="http://schemas.microsoft.com/office/drawing/2014/main" id="{2EC0E563-5EC3-4FF1-9AA3-1EDDBA7D306D}"/>
              </a:ext>
            </a:extLst>
          </p:cNvPr>
          <p:cNvGrpSpPr/>
          <p:nvPr/>
        </p:nvGrpSpPr>
        <p:grpSpPr>
          <a:xfrm>
            <a:off x="3936000" y="275244"/>
            <a:ext cx="1311279" cy="1311279"/>
            <a:chOff x="102094" y="3009900"/>
            <a:chExt cx="2160000" cy="216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484686-F11F-4A07-851E-AB4CA6377BDC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AD9C7C-8181-41C1-9A6E-AB7057ED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pic>
        <p:nvPicPr>
          <p:cNvPr id="64" name="Git AzDops" descr="Image result for git icon">
            <a:extLst>
              <a:ext uri="{FF2B5EF4-FFF2-40B4-BE49-F238E27FC236}">
                <a16:creationId xmlns:a16="http://schemas.microsoft.com/office/drawing/2014/main" id="{D954E6E3-33BB-488C-8186-5D225ADB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8" y="275244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it Blue" descr="Image result for git icon">
            <a:extLst>
              <a:ext uri="{FF2B5EF4-FFF2-40B4-BE49-F238E27FC236}">
                <a16:creationId xmlns:a16="http://schemas.microsoft.com/office/drawing/2014/main" id="{EAD2CFA1-94FB-42D8-89B0-ABBE7307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1" y="4036658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it Green" descr="Image result for git icon">
            <a:extLst>
              <a:ext uri="{FF2B5EF4-FFF2-40B4-BE49-F238E27FC236}">
                <a16:creationId xmlns:a16="http://schemas.microsoft.com/office/drawing/2014/main" id="{ACADB2B7-5400-4950-B87D-ADD6FDE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74" y="4025780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Application blue">
            <a:extLst>
              <a:ext uri="{FF2B5EF4-FFF2-40B4-BE49-F238E27FC236}">
                <a16:creationId xmlns:a16="http://schemas.microsoft.com/office/drawing/2014/main" id="{098F4DAC-42EC-4AC3-A35E-D410C6EEB1CF}"/>
              </a:ext>
            </a:extLst>
          </p:cNvPr>
          <p:cNvGrpSpPr/>
          <p:nvPr/>
        </p:nvGrpSpPr>
        <p:grpSpPr>
          <a:xfrm>
            <a:off x="424524" y="4241926"/>
            <a:ext cx="1436006" cy="1436006"/>
            <a:chOff x="5016000" y="1464734"/>
            <a:chExt cx="2160000" cy="2160000"/>
          </a:xfrm>
        </p:grpSpPr>
        <p:sp>
          <p:nvSpPr>
            <p:cNvPr id="68" name="Partial Circle 67">
              <a:extLst>
                <a:ext uri="{FF2B5EF4-FFF2-40B4-BE49-F238E27FC236}">
                  <a16:creationId xmlns:a16="http://schemas.microsoft.com/office/drawing/2014/main" id="{73E6BA22-DF83-461A-81C2-2D347C11B9C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1D1EE5-8662-473D-BBD1-8CBAEFB524A9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grpSp>
        <p:nvGrpSpPr>
          <p:cNvPr id="70" name="Application Green">
            <a:extLst>
              <a:ext uri="{FF2B5EF4-FFF2-40B4-BE49-F238E27FC236}">
                <a16:creationId xmlns:a16="http://schemas.microsoft.com/office/drawing/2014/main" id="{D51844FD-B80A-434D-97D4-FDF90A50FCBF}"/>
              </a:ext>
            </a:extLst>
          </p:cNvPr>
          <p:cNvGrpSpPr/>
          <p:nvPr/>
        </p:nvGrpSpPr>
        <p:grpSpPr>
          <a:xfrm>
            <a:off x="10133330" y="4126202"/>
            <a:ext cx="1436006" cy="1436006"/>
            <a:chOff x="5016000" y="1464734"/>
            <a:chExt cx="2160000" cy="2160000"/>
          </a:xfrm>
        </p:grpSpPr>
        <p:sp>
          <p:nvSpPr>
            <p:cNvPr id="71" name="Partial Circle 70">
              <a:extLst>
                <a:ext uri="{FF2B5EF4-FFF2-40B4-BE49-F238E27FC236}">
                  <a16:creationId xmlns:a16="http://schemas.microsoft.com/office/drawing/2014/main" id="{758599C4-4E4F-4A6E-B4F7-C243FC6E6DD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843E33-6D85-4817-A703-B0EDFC45A4C8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grpSp>
        <p:nvGrpSpPr>
          <p:cNvPr id="73" name="Application AzDops">
            <a:extLst>
              <a:ext uri="{FF2B5EF4-FFF2-40B4-BE49-F238E27FC236}">
                <a16:creationId xmlns:a16="http://schemas.microsoft.com/office/drawing/2014/main" id="{BC2D1E00-4FE6-428B-AD0C-CB192462C7A8}"/>
              </a:ext>
            </a:extLst>
          </p:cNvPr>
          <p:cNvGrpSpPr/>
          <p:nvPr/>
        </p:nvGrpSpPr>
        <p:grpSpPr>
          <a:xfrm>
            <a:off x="5272244" y="515495"/>
            <a:ext cx="1436006" cy="1436006"/>
            <a:chOff x="5016000" y="1464734"/>
            <a:chExt cx="2160000" cy="2160000"/>
          </a:xfrm>
        </p:grpSpPr>
        <p:sp>
          <p:nvSpPr>
            <p:cNvPr id="74" name="Partial Circle 73">
              <a:extLst>
                <a:ext uri="{FF2B5EF4-FFF2-40B4-BE49-F238E27FC236}">
                  <a16:creationId xmlns:a16="http://schemas.microsoft.com/office/drawing/2014/main" id="{53D0D9A8-0509-4261-BC7D-A28DD859261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59FFCD-3495-45FD-B4DB-55338C487018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sp>
        <p:nvSpPr>
          <p:cNvPr id="76" name="Push">
            <a:extLst>
              <a:ext uri="{FF2B5EF4-FFF2-40B4-BE49-F238E27FC236}">
                <a16:creationId xmlns:a16="http://schemas.microsoft.com/office/drawing/2014/main" id="{A75CC77D-7A80-48D7-994C-51EDCC937D91}"/>
              </a:ext>
            </a:extLst>
          </p:cNvPr>
          <p:cNvSpPr/>
          <p:nvPr/>
        </p:nvSpPr>
        <p:spPr>
          <a:xfrm rot="2491860">
            <a:off x="2478369" y="1637385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Push</a:t>
            </a:r>
          </a:p>
        </p:txBody>
      </p:sp>
      <p:sp>
        <p:nvSpPr>
          <p:cNvPr id="77" name="Pull">
            <a:extLst>
              <a:ext uri="{FF2B5EF4-FFF2-40B4-BE49-F238E27FC236}">
                <a16:creationId xmlns:a16="http://schemas.microsoft.com/office/drawing/2014/main" id="{5F8EA916-5674-4A7A-8AAB-D3CB6E9CEA1B}"/>
              </a:ext>
            </a:extLst>
          </p:cNvPr>
          <p:cNvSpPr/>
          <p:nvPr/>
        </p:nvSpPr>
        <p:spPr>
          <a:xfrm rot="8100000">
            <a:off x="7542791" y="1949851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Pull</a:t>
            </a:r>
          </a:p>
        </p:txBody>
      </p:sp>
      <p:sp>
        <p:nvSpPr>
          <p:cNvPr id="78" name="Instructions">
            <a:extLst>
              <a:ext uri="{FF2B5EF4-FFF2-40B4-BE49-F238E27FC236}">
                <a16:creationId xmlns:a16="http://schemas.microsoft.com/office/drawing/2014/main" id="{99D58CC4-7DB7-48AD-8564-DC4CDBB5C011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application to Azure DevOps’ Git</a:t>
            </a:r>
          </a:p>
        </p:txBody>
      </p:sp>
      <p:sp>
        <p:nvSpPr>
          <p:cNvPr id="79" name="Instructions">
            <a:extLst>
              <a:ext uri="{FF2B5EF4-FFF2-40B4-BE49-F238E27FC236}">
                <a16:creationId xmlns:a16="http://schemas.microsoft.com/office/drawing/2014/main" id="{38A2DF62-F77F-476A-9DA6-1D18976F258D}"/>
              </a:ext>
            </a:extLst>
          </p:cNvPr>
          <p:cNvSpPr/>
          <p:nvPr/>
        </p:nvSpPr>
        <p:spPr>
          <a:xfrm>
            <a:off x="579863" y="6000365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Git to Developer 2’s laptop – Add application to Developer 2’s Git</a:t>
            </a:r>
          </a:p>
        </p:txBody>
      </p:sp>
    </p:spTree>
    <p:extLst>
      <p:ext uri="{BB962C8B-B14F-4D97-AF65-F5344CB8AC3E}">
        <p14:creationId xmlns:p14="http://schemas.microsoft.com/office/powerpoint/2010/main" val="1079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8" grpId="1" animBg="1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v Green" descr="User">
            <a:extLst>
              <a:ext uri="{FF2B5EF4-FFF2-40B4-BE49-F238E27FC236}">
                <a16:creationId xmlns:a16="http://schemas.microsoft.com/office/drawing/2014/main" id="{D6841E85-9F37-4910-ADF4-B79EE524A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850" y="3936615"/>
            <a:ext cx="1436006" cy="1436006"/>
          </a:xfrm>
          <a:prstGeom prst="rect">
            <a:avLst/>
          </a:prstGeom>
        </p:spPr>
      </p:pic>
      <p:grpSp>
        <p:nvGrpSpPr>
          <p:cNvPr id="4" name="Laptop Green">
            <a:extLst>
              <a:ext uri="{FF2B5EF4-FFF2-40B4-BE49-F238E27FC236}">
                <a16:creationId xmlns:a16="http://schemas.microsoft.com/office/drawing/2014/main" id="{7E2871D6-66EC-479C-A7F5-4805F38167DF}"/>
              </a:ext>
            </a:extLst>
          </p:cNvPr>
          <p:cNvGrpSpPr/>
          <p:nvPr/>
        </p:nvGrpSpPr>
        <p:grpSpPr>
          <a:xfrm rot="5400000">
            <a:off x="9409397" y="4266875"/>
            <a:ext cx="2883874" cy="1931057"/>
            <a:chOff x="127000" y="126997"/>
            <a:chExt cx="11709404" cy="66040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9F17A3-5C8E-4D6F-BF93-82A92A0DAD5D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4EC208-E150-4D22-8DBF-5A3CAF291329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D2D0B-3B52-43D3-9E37-95A1251CF3CB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5DE0B4-BBBC-4249-9383-4FA05C9D525A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477BA4-B75B-478E-818F-7DF962E997E7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7C85C83-8885-4BBA-90DC-808D0BCF4D8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F7FA06-DF77-4F5C-9840-8327B155C6EA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5D6291-2631-4D8D-8C3F-BAFE9DEEE96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B556D50-5809-47BC-BC88-735553E9057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6FC472A-3A69-4DEB-A322-0C0D9D01B38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9E40D2C-7DDB-4960-BC78-A744E61C843E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BA7C573-E637-4463-8083-BB7069755A03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471C9E-0CA0-4B7D-990A-CD23996F0018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123337A-6F0A-467D-8532-AC13E002D6E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AF6B94-EB70-4B6A-A3B2-245EF511315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B433166-B53B-4D5E-B5AD-E39463A0BD7F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BE1CAC6-FA28-4A14-897D-0E9104E826A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60A414F-A6F9-4DEA-A050-4F484C50C5F8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B54EAB6-4347-4C0C-AACA-C5E3A0723A50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14534E-5A2F-453A-B1D5-F8962192D281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A7938DA-29EB-42EA-9E1F-4CB31554CA5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97A16B-FC6C-4451-8908-B68980D14F09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1DB344E-4168-494B-8C17-4AB1AC28657D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6555152-81E9-4C80-BDC6-FFF1A7A306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4E60C0-90B2-4CCA-A4C4-22E31C6A847A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8371B2-6A7C-498F-9F38-0A64450F7FE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E041F6-8596-461A-8940-24DBB82567AE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2" name="Laptop Blue">
            <a:extLst>
              <a:ext uri="{FF2B5EF4-FFF2-40B4-BE49-F238E27FC236}">
                <a16:creationId xmlns:a16="http://schemas.microsoft.com/office/drawing/2014/main" id="{0DCB136C-08CC-4503-87A2-EBC14543FEBD}"/>
              </a:ext>
            </a:extLst>
          </p:cNvPr>
          <p:cNvGrpSpPr/>
          <p:nvPr/>
        </p:nvGrpSpPr>
        <p:grpSpPr>
          <a:xfrm rot="5400000">
            <a:off x="-305126" y="4282507"/>
            <a:ext cx="2883874" cy="1931057"/>
            <a:chOff x="127000" y="126997"/>
            <a:chExt cx="11709404" cy="660400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7043AD-DF28-41C2-A224-E2653C77AA9A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6C8B08-2B49-4424-901F-9B9A0327CB4F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830FCE-AF80-4618-948D-50E4C477E72C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0C9259-427B-4B87-80F4-40062BCCFDFC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3762A-0A27-447B-8E72-1F1F42352638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247BB8F-1B7A-4047-9818-DF7BBF6B54FE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D210F18-170C-44CD-A109-C39FF2F0676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8F0D39C-5455-4A68-8475-294D7D6879F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C5CAABD-6C94-4127-94F3-E6604430F12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568C3EE-6094-400F-9FE9-FAD6DE8870C7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EE12EB7-05D0-4339-AA94-5A59636536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14D508-561E-41D1-A134-021C3553EB35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6D2F15-5453-4C61-8B7B-7E759DD0232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39FB78D-8747-4F40-A197-A21E71F4C12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2B4A9D-2EDB-4F52-A6A3-C037B6B9F0B6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7D11BC-54BB-473B-A673-C092413FC3CD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1010BD9-B45F-4B3B-A4CB-5FD4EC9EA23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C6CE8C9-F1B0-4421-A9D5-3E9FB1842BCF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94F043F-6EB9-4510-A4FA-06C696085818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9DDD7-DDA9-4845-B271-9BBA3BEE8399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FA14EB5-3C46-4309-8637-3BC527FCC426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BA762C1-F4BD-48BB-B61B-44F03C9C7D1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3EDFF92-982D-4975-9C40-C830AD732E35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2E69304D-B678-4E6C-9098-D5342C093B29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17403C-9BBD-410D-B52B-EB2AF55C950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1E149BC-9F04-450E-9E55-E1664B1548E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DC2396-D3E8-4546-9BA3-AFF1E5B2121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0" name="Blue Dev" descr="User">
            <a:extLst>
              <a:ext uri="{FF2B5EF4-FFF2-40B4-BE49-F238E27FC236}">
                <a16:creationId xmlns:a16="http://schemas.microsoft.com/office/drawing/2014/main" id="{BC8046C0-C005-4019-B0BA-1FB39D96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480" y="3936615"/>
            <a:ext cx="1436006" cy="1436006"/>
          </a:xfrm>
          <a:prstGeom prst="rect">
            <a:avLst/>
          </a:prstGeom>
        </p:spPr>
      </p:pic>
      <p:grpSp>
        <p:nvGrpSpPr>
          <p:cNvPr id="61" name="AzDops">
            <a:extLst>
              <a:ext uri="{FF2B5EF4-FFF2-40B4-BE49-F238E27FC236}">
                <a16:creationId xmlns:a16="http://schemas.microsoft.com/office/drawing/2014/main" id="{2EC0E563-5EC3-4FF1-9AA3-1EDDBA7D306D}"/>
              </a:ext>
            </a:extLst>
          </p:cNvPr>
          <p:cNvGrpSpPr/>
          <p:nvPr/>
        </p:nvGrpSpPr>
        <p:grpSpPr>
          <a:xfrm>
            <a:off x="3936000" y="275244"/>
            <a:ext cx="1311279" cy="1311279"/>
            <a:chOff x="102094" y="3009900"/>
            <a:chExt cx="2160000" cy="216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484686-F11F-4A07-851E-AB4CA6377BDC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AD9C7C-8181-41C1-9A6E-AB7057ED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pic>
        <p:nvPicPr>
          <p:cNvPr id="64" name="Git AzDops" descr="Image result for git icon">
            <a:extLst>
              <a:ext uri="{FF2B5EF4-FFF2-40B4-BE49-F238E27FC236}">
                <a16:creationId xmlns:a16="http://schemas.microsoft.com/office/drawing/2014/main" id="{D954E6E3-33BB-488C-8186-5D225ADB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8" y="275244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it Blue" descr="Image result for git icon">
            <a:extLst>
              <a:ext uri="{FF2B5EF4-FFF2-40B4-BE49-F238E27FC236}">
                <a16:creationId xmlns:a16="http://schemas.microsoft.com/office/drawing/2014/main" id="{EAD2CFA1-94FB-42D8-89B0-ABBE7307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1" y="4036658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it Green" descr="Image result for git icon">
            <a:extLst>
              <a:ext uri="{FF2B5EF4-FFF2-40B4-BE49-F238E27FC236}">
                <a16:creationId xmlns:a16="http://schemas.microsoft.com/office/drawing/2014/main" id="{ACADB2B7-5400-4950-B87D-ADD6FDE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74" y="4025780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Partial Circle 67">
            <a:extLst>
              <a:ext uri="{FF2B5EF4-FFF2-40B4-BE49-F238E27FC236}">
                <a16:creationId xmlns:a16="http://schemas.microsoft.com/office/drawing/2014/main" id="{73E6BA22-DF83-461A-81C2-2D347C11B9C0}"/>
              </a:ext>
            </a:extLst>
          </p:cNvPr>
          <p:cNvSpPr>
            <a:spLocks noChangeAspect="1"/>
          </p:cNvSpPr>
          <p:nvPr/>
        </p:nvSpPr>
        <p:spPr>
          <a:xfrm rot="10800000">
            <a:off x="424524" y="4241926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1D1EE5-8662-473D-BBD1-8CBAEFB524A9}"/>
              </a:ext>
            </a:extLst>
          </p:cNvPr>
          <p:cNvSpPr txBox="1"/>
          <p:nvPr/>
        </p:nvSpPr>
        <p:spPr>
          <a:xfrm>
            <a:off x="728975" y="4688244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1" name="Partial Circle 70">
            <a:extLst>
              <a:ext uri="{FF2B5EF4-FFF2-40B4-BE49-F238E27FC236}">
                <a16:creationId xmlns:a16="http://schemas.microsoft.com/office/drawing/2014/main" id="{758599C4-4E4F-4A6E-B4F7-C243FC6E6DDF}"/>
              </a:ext>
            </a:extLst>
          </p:cNvPr>
          <p:cNvSpPr>
            <a:spLocks noChangeAspect="1"/>
          </p:cNvSpPr>
          <p:nvPr/>
        </p:nvSpPr>
        <p:spPr>
          <a:xfrm rot="10800000">
            <a:off x="10133330" y="4126202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5843E33-6D85-4817-A703-B0EDFC45A4C8}"/>
              </a:ext>
            </a:extLst>
          </p:cNvPr>
          <p:cNvSpPr txBox="1"/>
          <p:nvPr/>
        </p:nvSpPr>
        <p:spPr>
          <a:xfrm>
            <a:off x="10437781" y="4572520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4" name="Partial Circle 73">
            <a:extLst>
              <a:ext uri="{FF2B5EF4-FFF2-40B4-BE49-F238E27FC236}">
                <a16:creationId xmlns:a16="http://schemas.microsoft.com/office/drawing/2014/main" id="{53D0D9A8-0509-4261-BC7D-A28DD8592614}"/>
              </a:ext>
            </a:extLst>
          </p:cNvPr>
          <p:cNvSpPr>
            <a:spLocks noChangeAspect="1"/>
          </p:cNvSpPr>
          <p:nvPr/>
        </p:nvSpPr>
        <p:spPr>
          <a:xfrm rot="10800000">
            <a:off x="5272244" y="515495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59FFCD-3495-45FD-B4DB-55338C487018}"/>
              </a:ext>
            </a:extLst>
          </p:cNvPr>
          <p:cNvSpPr txBox="1"/>
          <p:nvPr/>
        </p:nvSpPr>
        <p:spPr>
          <a:xfrm>
            <a:off x="5576695" y="961813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6" name="Push">
            <a:extLst>
              <a:ext uri="{FF2B5EF4-FFF2-40B4-BE49-F238E27FC236}">
                <a16:creationId xmlns:a16="http://schemas.microsoft.com/office/drawing/2014/main" id="{A75CC77D-7A80-48D7-994C-51EDCC937D91}"/>
              </a:ext>
            </a:extLst>
          </p:cNvPr>
          <p:cNvSpPr/>
          <p:nvPr/>
        </p:nvSpPr>
        <p:spPr>
          <a:xfrm rot="18900000">
            <a:off x="8430218" y="1781235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Push</a:t>
            </a:r>
          </a:p>
        </p:txBody>
      </p:sp>
      <p:sp>
        <p:nvSpPr>
          <p:cNvPr id="78" name="Pull">
            <a:extLst>
              <a:ext uri="{FF2B5EF4-FFF2-40B4-BE49-F238E27FC236}">
                <a16:creationId xmlns:a16="http://schemas.microsoft.com/office/drawing/2014/main" id="{171894D1-4FFD-48D3-AB35-413F5D06F8AB}"/>
              </a:ext>
            </a:extLst>
          </p:cNvPr>
          <p:cNvSpPr/>
          <p:nvPr/>
        </p:nvSpPr>
        <p:spPr>
          <a:xfrm rot="13500000">
            <a:off x="2476849" y="1720863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4274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4" grpId="0" animBg="1"/>
      <p:bldP spid="76" grpId="0" animBg="1"/>
      <p:bldP spid="7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nifest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 + git, application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CF77EC02-4389-4B38-A463-8CC25FC1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8480" y="2298534"/>
            <a:ext cx="4582092" cy="4582092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BFEE77C5-0D55-4DFB-A02A-6B962F475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0481" y="2275908"/>
            <a:ext cx="4582092" cy="45820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&quot;effectively&quot;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pic>
        <p:nvPicPr>
          <p:cNvPr id="7" name="git" descr="Image result for git icon">
            <a:extLst>
              <a:ext uri="{FF2B5EF4-FFF2-40B4-BE49-F238E27FC236}">
                <a16:creationId xmlns:a16="http://schemas.microsoft.com/office/drawing/2014/main" id="{F48965D1-04BC-432F-AB45-29638B21E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70" y="429997"/>
            <a:ext cx="1551835" cy="15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Work Items">
            <a:extLst>
              <a:ext uri="{FF2B5EF4-FFF2-40B4-BE49-F238E27FC236}">
                <a16:creationId xmlns:a16="http://schemas.microsoft.com/office/drawing/2014/main" id="{6DFE6557-CC9E-488B-AE1D-40DDE700EBB1}"/>
              </a:ext>
            </a:extLst>
          </p:cNvPr>
          <p:cNvGrpSpPr/>
          <p:nvPr/>
        </p:nvGrpSpPr>
        <p:grpSpPr>
          <a:xfrm>
            <a:off x="8207281" y="565681"/>
            <a:ext cx="1757323" cy="1163876"/>
            <a:chOff x="1147586" y="3913909"/>
            <a:chExt cx="1971932" cy="11855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F6FDE-A2DB-4CC7-BB45-304997CAF145}"/>
                </a:ext>
              </a:extLst>
            </p:cNvPr>
            <p:cNvSpPr/>
            <p:nvPr/>
          </p:nvSpPr>
          <p:spPr>
            <a:xfrm>
              <a:off x="2112819" y="3913909"/>
              <a:ext cx="200891" cy="131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995813-65F4-41FA-8CB9-272D9DD3EB5E}"/>
                </a:ext>
              </a:extLst>
            </p:cNvPr>
            <p:cNvSpPr/>
            <p:nvPr/>
          </p:nvSpPr>
          <p:spPr>
            <a:xfrm>
              <a:off x="1794165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10A3EB-6E45-45A9-8C29-A787018C7D54}"/>
                </a:ext>
              </a:extLst>
            </p:cNvPr>
            <p:cNvSpPr/>
            <p:nvPr/>
          </p:nvSpPr>
          <p:spPr>
            <a:xfrm>
              <a:off x="2213264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B2AC56-D3D3-4F8E-AFD8-C86E4F09D046}"/>
                </a:ext>
              </a:extLst>
            </p:cNvPr>
            <p:cNvSpPr/>
            <p:nvPr/>
          </p:nvSpPr>
          <p:spPr>
            <a:xfrm>
              <a:off x="2632363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70F805-F4A7-4BA8-9A21-09596A60EB3C}"/>
                </a:ext>
              </a:extLst>
            </p:cNvPr>
            <p:cNvSpPr/>
            <p:nvPr/>
          </p:nvSpPr>
          <p:spPr>
            <a:xfrm>
              <a:off x="148243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B88224-E038-4E91-B34C-2E2EF59FAA0D}"/>
                </a:ext>
              </a:extLst>
            </p:cNvPr>
            <p:cNvSpPr/>
            <p:nvPr/>
          </p:nvSpPr>
          <p:spPr>
            <a:xfrm>
              <a:off x="232063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A304D5-BEB6-4047-B880-DDCCBFD8D8DB}"/>
                </a:ext>
              </a:extLst>
            </p:cNvPr>
            <p:cNvSpPr/>
            <p:nvPr/>
          </p:nvSpPr>
          <p:spPr>
            <a:xfrm>
              <a:off x="191192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A7017B-52A3-41FC-B163-A9401C8DBFA6}"/>
                </a:ext>
              </a:extLst>
            </p:cNvPr>
            <p:cNvSpPr/>
            <p:nvPr/>
          </p:nvSpPr>
          <p:spPr>
            <a:xfrm>
              <a:off x="275012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E05DF5-ED97-4241-88D8-725476C41594}"/>
                </a:ext>
              </a:extLst>
            </p:cNvPr>
            <p:cNvSpPr/>
            <p:nvPr/>
          </p:nvSpPr>
          <p:spPr>
            <a:xfrm>
              <a:off x="1147586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791C4-4A8D-44B8-835E-CAF26E3AA683}"/>
                </a:ext>
              </a:extLst>
            </p:cNvPr>
            <p:cNvSpPr/>
            <p:nvPr/>
          </p:nvSpPr>
          <p:spPr>
            <a:xfrm>
              <a:off x="21405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7FEFBE-D764-4F08-9566-E78BAEA0B676}"/>
                </a:ext>
              </a:extLst>
            </p:cNvPr>
            <p:cNvSpPr/>
            <p:nvPr/>
          </p:nvSpPr>
          <p:spPr>
            <a:xfrm>
              <a:off x="1476634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F77400-32F2-4E43-B543-8494E26EB0B1}"/>
                </a:ext>
              </a:extLst>
            </p:cNvPr>
            <p:cNvSpPr/>
            <p:nvPr/>
          </p:nvSpPr>
          <p:spPr>
            <a:xfrm>
              <a:off x="2469575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05BD9-FCD5-45B3-A4BC-529B014294B0}"/>
                </a:ext>
              </a:extLst>
            </p:cNvPr>
            <p:cNvSpPr/>
            <p:nvPr/>
          </p:nvSpPr>
          <p:spPr>
            <a:xfrm>
              <a:off x="1791920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E0030E-835C-44BD-B2DE-5A749773828F}"/>
                </a:ext>
              </a:extLst>
            </p:cNvPr>
            <p:cNvSpPr/>
            <p:nvPr/>
          </p:nvSpPr>
          <p:spPr>
            <a:xfrm>
              <a:off x="29186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CFA7C1-5F97-490E-820A-796AC7C0CD1D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flipV="1">
              <a:off x="1894611" y="4045527"/>
              <a:ext cx="31865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33952D-AFD0-4C7D-865D-521B669BD331}"/>
                </a:ext>
              </a:extLst>
            </p:cNvPr>
            <p:cNvCxnSpPr>
              <a:stCxn id="11" idx="0"/>
              <a:endCxn id="9" idx="2"/>
            </p:cNvCxnSpPr>
            <p:nvPr/>
          </p:nvCxnSpPr>
          <p:spPr>
            <a:xfrm flipH="1" flipV="1">
              <a:off x="2213265" y="4045527"/>
              <a:ext cx="100445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880F82-7D40-4A28-953D-876E562F06ED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H="1" flipV="1">
              <a:off x="2213265" y="4045527"/>
              <a:ext cx="51954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70CFD3E-251C-4CE7-9FC6-D0D951CD212A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V="1">
              <a:off x="1582884" y="4392046"/>
              <a:ext cx="311727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1B002-8F3C-4B05-85B3-6D2780523FD5}"/>
                </a:ext>
              </a:extLst>
            </p:cNvPr>
            <p:cNvCxnSpPr>
              <a:stCxn id="15" idx="0"/>
              <a:endCxn id="10" idx="2"/>
            </p:cNvCxnSpPr>
            <p:nvPr/>
          </p:nvCxnSpPr>
          <p:spPr>
            <a:xfrm flipH="1" flipV="1">
              <a:off x="1894611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AAF24-4A00-4FD1-86C1-9E79D92E9A95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H="1" flipV="1">
              <a:off x="2313710" y="4392046"/>
              <a:ext cx="107372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3297E3-479B-48C6-9CD7-18E18C1405C3}"/>
                </a:ext>
              </a:extLst>
            </p:cNvPr>
            <p:cNvCxnSpPr>
              <a:stCxn id="16" idx="0"/>
              <a:endCxn id="12" idx="2"/>
            </p:cNvCxnSpPr>
            <p:nvPr/>
          </p:nvCxnSpPr>
          <p:spPr>
            <a:xfrm flipH="1" flipV="1">
              <a:off x="2732809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A45063-BA02-4102-9309-9EAA01C146B5}"/>
                </a:ext>
              </a:extLst>
            </p:cNvPr>
            <p:cNvCxnSpPr>
              <a:stCxn id="17" idx="0"/>
              <a:endCxn id="13" idx="2"/>
            </p:cNvCxnSpPr>
            <p:nvPr/>
          </p:nvCxnSpPr>
          <p:spPr>
            <a:xfrm flipV="1">
              <a:off x="1248032" y="4749111"/>
              <a:ext cx="334852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FC438D9-366C-4F29-9F32-1B90B4CC37BE}"/>
                </a:ext>
              </a:extLst>
            </p:cNvPr>
            <p:cNvCxnSpPr>
              <a:stCxn id="23" idx="0"/>
              <a:endCxn id="13" idx="2"/>
            </p:cNvCxnSpPr>
            <p:nvPr/>
          </p:nvCxnSpPr>
          <p:spPr>
            <a:xfrm flipV="1">
              <a:off x="1577080" y="4749111"/>
              <a:ext cx="5804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993389A-F049-425A-A2DC-CBB89785EFF3}"/>
                </a:ext>
              </a:extLst>
            </p:cNvPr>
            <p:cNvCxnSpPr>
              <a:stCxn id="26" idx="0"/>
              <a:endCxn id="16" idx="2"/>
            </p:cNvCxnSpPr>
            <p:nvPr/>
          </p:nvCxnSpPr>
          <p:spPr>
            <a:xfrm flipH="1" flipV="1">
              <a:off x="2850572" y="4749111"/>
              <a:ext cx="168501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E20E15B-B33C-4414-B4FD-479B98DD39ED}"/>
                </a:ext>
              </a:extLst>
            </p:cNvPr>
            <p:cNvCxnSpPr>
              <a:cxnSpLocks/>
              <a:stCxn id="25" idx="0"/>
              <a:endCxn id="15" idx="2"/>
            </p:cNvCxnSpPr>
            <p:nvPr/>
          </p:nvCxnSpPr>
          <p:spPr>
            <a:xfrm flipV="1">
              <a:off x="1892366" y="4749111"/>
              <a:ext cx="120008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444D76D-6AEA-4BCF-B740-1613289A51E6}"/>
                </a:ext>
              </a:extLst>
            </p:cNvPr>
            <p:cNvCxnSpPr>
              <a:stCxn id="18" idx="0"/>
              <a:endCxn id="14" idx="2"/>
            </p:cNvCxnSpPr>
            <p:nvPr/>
          </p:nvCxnSpPr>
          <p:spPr>
            <a:xfrm flipV="1">
              <a:off x="2240973" y="4749111"/>
              <a:ext cx="18010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E8999B-D7F1-4B85-BAE8-332B8E5B323C}"/>
                </a:ext>
              </a:extLst>
            </p:cNvPr>
            <p:cNvCxnSpPr>
              <a:stCxn id="24" idx="0"/>
              <a:endCxn id="14" idx="2"/>
            </p:cNvCxnSpPr>
            <p:nvPr/>
          </p:nvCxnSpPr>
          <p:spPr>
            <a:xfrm flipH="1" flipV="1">
              <a:off x="2421082" y="4749111"/>
              <a:ext cx="14893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4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50D30-3088-4277-902F-FD9F8FC1834A}"/>
              </a:ext>
            </a:extLst>
          </p:cNvPr>
          <p:cNvSpPr/>
          <p:nvPr/>
        </p:nvSpPr>
        <p:spPr>
          <a:xfrm>
            <a:off x="3876853" y="5430453"/>
            <a:ext cx="4065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D69FB-DF56-4DF8-9390-011C45BFC101}"/>
              </a:ext>
            </a:extLst>
          </p:cNvPr>
          <p:cNvSpPr txBox="1"/>
          <p:nvPr/>
        </p:nvSpPr>
        <p:spPr>
          <a:xfrm>
            <a:off x="4692537" y="4997835"/>
            <a:ext cx="243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 characters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E36-6BAC-440B-99C7-A329C106B00B}"/>
              </a:ext>
            </a:extLst>
          </p:cNvPr>
          <p:cNvSpPr txBox="1"/>
          <p:nvPr/>
        </p:nvSpPr>
        <p:spPr>
          <a:xfrm>
            <a:off x="5429448" y="2180761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19B-7AE0-4EFC-8FE6-A99088117A3C}"/>
              </a:ext>
            </a:extLst>
          </p:cNvPr>
          <p:cNvSpPr txBox="1"/>
          <p:nvPr/>
        </p:nvSpPr>
        <p:spPr>
          <a:xfrm>
            <a:off x="5429448" y="2858735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rby1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2287C-A8DE-4B9E-81F6-9A3D3ADC79EF}"/>
              </a:ext>
            </a:extLst>
          </p:cNvPr>
          <p:cNvSpPr txBox="1"/>
          <p:nvPr/>
        </p:nvSpPr>
        <p:spPr>
          <a:xfrm>
            <a:off x="466668" y="2442370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 isolation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32F01D-D1BD-4373-9EF7-D0AB7A14B39A}"/>
              </a:ext>
            </a:extLst>
          </p:cNvPr>
          <p:cNvSpPr/>
          <p:nvPr/>
        </p:nvSpPr>
        <p:spPr>
          <a:xfrm>
            <a:off x="579863" y="5675809"/>
            <a:ext cx="10541671" cy="11821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an environment around your existing resource group</a:t>
            </a:r>
          </a:p>
          <a:p>
            <a:r>
              <a:rPr lang="en-GB" dirty="0"/>
              <a:t>Add a second environment – build a new duplicate of your resource group</a:t>
            </a:r>
          </a:p>
          <a:p>
            <a:r>
              <a:rPr lang="en-GB" dirty="0"/>
              <a:t>Give both environments a 4 character name, related to the developers</a:t>
            </a:r>
          </a:p>
        </p:txBody>
      </p:sp>
    </p:spTree>
    <p:extLst>
      <p:ext uri="{BB962C8B-B14F-4D97-AF65-F5344CB8AC3E}">
        <p14:creationId xmlns:p14="http://schemas.microsoft.com/office/powerpoint/2010/main" val="31680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/>
      <p:bldP spid="10" grpId="0"/>
      <p:bldP spid="11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ubscription">
            <a:extLst>
              <a:ext uri="{FF2B5EF4-FFF2-40B4-BE49-F238E27FC236}">
                <a16:creationId xmlns:a16="http://schemas.microsoft.com/office/drawing/2014/main" id="{EBE576A0-F5FB-4EFA-BDAB-4D3AA6E1A4E8}"/>
              </a:ext>
            </a:extLst>
          </p:cNvPr>
          <p:cNvGrpSpPr/>
          <p:nvPr/>
        </p:nvGrpSpPr>
        <p:grpSpPr>
          <a:xfrm>
            <a:off x="4705863" y="0"/>
            <a:ext cx="7486139" cy="6858000"/>
            <a:chOff x="3584995" y="-2862999"/>
            <a:chExt cx="8929782" cy="12177528"/>
          </a:xfrm>
        </p:grpSpPr>
        <p:sp>
          <p:nvSpPr>
            <p:cNvPr id="42" name="Subscription box">
              <a:extLst>
                <a:ext uri="{FF2B5EF4-FFF2-40B4-BE49-F238E27FC236}">
                  <a16:creationId xmlns:a16="http://schemas.microsoft.com/office/drawing/2014/main" id="{429C26CA-1765-4488-8B95-6397F988D5E2}"/>
                </a:ext>
              </a:extLst>
            </p:cNvPr>
            <p:cNvSpPr/>
            <p:nvPr/>
          </p:nvSpPr>
          <p:spPr>
            <a:xfrm>
              <a:off x="3852431" y="-2862999"/>
              <a:ext cx="8662346" cy="12177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43" name="Subscription Symbol">
              <a:extLst>
                <a:ext uri="{FF2B5EF4-FFF2-40B4-BE49-F238E27FC236}">
                  <a16:creationId xmlns:a16="http://schemas.microsoft.com/office/drawing/2014/main" id="{37E4522B-5295-4BE1-AA37-12FECC908A8C}"/>
                </a:ext>
              </a:extLst>
            </p:cNvPr>
            <p:cNvGrpSpPr/>
            <p:nvPr/>
          </p:nvGrpSpPr>
          <p:grpSpPr>
            <a:xfrm>
              <a:off x="3584995" y="-1218439"/>
              <a:ext cx="545957" cy="1446129"/>
              <a:chOff x="-479547" y="-128890"/>
              <a:chExt cx="545957" cy="1446129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F6F7574-5379-4063-AD2D-5C37BACFBE98}"/>
                  </a:ext>
                </a:extLst>
              </p:cNvPr>
              <p:cNvSpPr/>
              <p:nvPr/>
            </p:nvSpPr>
            <p:spPr>
              <a:xfrm>
                <a:off x="-309046" y="-48508"/>
                <a:ext cx="203197" cy="2350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DAA2883-9580-40A3-AAA8-0F4794D6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79547" y="-128890"/>
                <a:ext cx="545957" cy="1446129"/>
              </a:xfrm>
              <a:prstGeom prst="rect">
                <a:avLst/>
              </a:prstGeom>
            </p:spPr>
          </p:pic>
        </p:grpSp>
      </p:grpSp>
      <p:sp>
        <p:nvSpPr>
          <p:cNvPr id="90" name="Environment 3">
            <a:extLst>
              <a:ext uri="{FF2B5EF4-FFF2-40B4-BE49-F238E27FC236}">
                <a16:creationId xmlns:a16="http://schemas.microsoft.com/office/drawing/2014/main" id="{61735995-1F38-47B7-909A-0AEEA68BF704}"/>
              </a:ext>
            </a:extLst>
          </p:cNvPr>
          <p:cNvSpPr/>
          <p:nvPr/>
        </p:nvSpPr>
        <p:spPr>
          <a:xfrm>
            <a:off x="9897421" y="519794"/>
            <a:ext cx="1926279" cy="2319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rby1</a:t>
            </a:r>
          </a:p>
        </p:txBody>
      </p:sp>
      <p:sp>
        <p:nvSpPr>
          <p:cNvPr id="91" name="Environment 2">
            <a:extLst>
              <a:ext uri="{FF2B5EF4-FFF2-40B4-BE49-F238E27FC236}">
                <a16:creationId xmlns:a16="http://schemas.microsoft.com/office/drawing/2014/main" id="{2969CD88-2751-41CE-A81E-B39D58BA8386}"/>
              </a:ext>
            </a:extLst>
          </p:cNvPr>
          <p:cNvSpPr/>
          <p:nvPr/>
        </p:nvSpPr>
        <p:spPr>
          <a:xfrm>
            <a:off x="7880058" y="520438"/>
            <a:ext cx="1926279" cy="2312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alx1</a:t>
            </a:r>
          </a:p>
        </p:txBody>
      </p:sp>
      <p:grpSp>
        <p:nvGrpSpPr>
          <p:cNvPr id="92" name="Resource Group 3">
            <a:extLst>
              <a:ext uri="{FF2B5EF4-FFF2-40B4-BE49-F238E27FC236}">
                <a16:creationId xmlns:a16="http://schemas.microsoft.com/office/drawing/2014/main" id="{6BC66F41-7AC4-4B7A-8E38-C8C281D673C4}"/>
              </a:ext>
            </a:extLst>
          </p:cNvPr>
          <p:cNvGrpSpPr/>
          <p:nvPr/>
        </p:nvGrpSpPr>
        <p:grpSpPr>
          <a:xfrm>
            <a:off x="10006773" y="591991"/>
            <a:ext cx="1747496" cy="1978722"/>
            <a:chOff x="3121749" y="6784235"/>
            <a:chExt cx="1045521" cy="1267024"/>
          </a:xfrm>
        </p:grpSpPr>
        <p:sp>
          <p:nvSpPr>
            <p:cNvPr id="93" name="rg box">
              <a:extLst>
                <a:ext uri="{FF2B5EF4-FFF2-40B4-BE49-F238E27FC236}">
                  <a16:creationId xmlns:a16="http://schemas.microsoft.com/office/drawing/2014/main" id="{69199CB3-FCF1-4E97-9992-F1F0EE6FFC27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94" name="rg Icon">
              <a:extLst>
                <a:ext uri="{FF2B5EF4-FFF2-40B4-BE49-F238E27FC236}">
                  <a16:creationId xmlns:a16="http://schemas.microsoft.com/office/drawing/2014/main" id="{440C01B9-E1BB-4A35-AC40-95ECF1597052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0EE9E3E-65F6-4387-825E-43C22A9C0D16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96" name="Picture 2" descr="Image result for azure resource group">
                <a:extLst>
                  <a:ext uri="{FF2B5EF4-FFF2-40B4-BE49-F238E27FC236}">
                    <a16:creationId xmlns:a16="http://schemas.microsoft.com/office/drawing/2014/main" id="{96653CE3-8F17-4E09-B139-4709EA29D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Resource Group 2">
            <a:extLst>
              <a:ext uri="{FF2B5EF4-FFF2-40B4-BE49-F238E27FC236}">
                <a16:creationId xmlns:a16="http://schemas.microsoft.com/office/drawing/2014/main" id="{C5D8CBE3-1044-4989-8C0D-C9E44AA049C0}"/>
              </a:ext>
            </a:extLst>
          </p:cNvPr>
          <p:cNvGrpSpPr/>
          <p:nvPr/>
        </p:nvGrpSpPr>
        <p:grpSpPr>
          <a:xfrm>
            <a:off x="8007835" y="593149"/>
            <a:ext cx="1714950" cy="1977565"/>
            <a:chOff x="3121749" y="6784235"/>
            <a:chExt cx="1045521" cy="1267024"/>
          </a:xfrm>
        </p:grpSpPr>
        <p:sp>
          <p:nvSpPr>
            <p:cNvPr id="98" name="rg box">
              <a:extLst>
                <a:ext uri="{FF2B5EF4-FFF2-40B4-BE49-F238E27FC236}">
                  <a16:creationId xmlns:a16="http://schemas.microsoft.com/office/drawing/2014/main" id="{68DA8495-7DA5-415F-9A77-D4BFB7F172CE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99" name="rg Icon">
              <a:extLst>
                <a:ext uri="{FF2B5EF4-FFF2-40B4-BE49-F238E27FC236}">
                  <a16:creationId xmlns:a16="http://schemas.microsoft.com/office/drawing/2014/main" id="{B532048E-B0AF-4618-BCA5-2D9D325F9D99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8108B09-BAC6-4FC6-B862-031ED9DDCD4F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101" name="Picture 2" descr="Image result for azure resource group">
                <a:extLst>
                  <a:ext uri="{FF2B5EF4-FFF2-40B4-BE49-F238E27FC236}">
                    <a16:creationId xmlns:a16="http://schemas.microsoft.com/office/drawing/2014/main" id="{DFC1916E-74A3-4D26-B3E6-5B2FE359B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2" name="WebApp">
            <a:extLst>
              <a:ext uri="{FF2B5EF4-FFF2-40B4-BE49-F238E27FC236}">
                <a16:creationId xmlns:a16="http://schemas.microsoft.com/office/drawing/2014/main" id="{4F6744DF-343F-459A-A0C9-1557A9C4AF78}"/>
              </a:ext>
            </a:extLst>
          </p:cNvPr>
          <p:cNvGrpSpPr/>
          <p:nvPr/>
        </p:nvGrpSpPr>
        <p:grpSpPr>
          <a:xfrm>
            <a:off x="10429495" y="799351"/>
            <a:ext cx="400403" cy="406241"/>
            <a:chOff x="419100" y="359327"/>
            <a:chExt cx="2190961" cy="222291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80D162E-F71F-4A99-8E5C-7B174A02C638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104" name="Picture 103" descr="Image result for azure webapp">
              <a:extLst>
                <a:ext uri="{FF2B5EF4-FFF2-40B4-BE49-F238E27FC236}">
                  <a16:creationId xmlns:a16="http://schemas.microsoft.com/office/drawing/2014/main" id="{B109D35F-AEE3-43B3-8799-2E269DDD8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WebApp">
            <a:extLst>
              <a:ext uri="{FF2B5EF4-FFF2-40B4-BE49-F238E27FC236}">
                <a16:creationId xmlns:a16="http://schemas.microsoft.com/office/drawing/2014/main" id="{D29DC8F1-4C4A-4D2C-9FD4-B523CE65C1FF}"/>
              </a:ext>
            </a:extLst>
          </p:cNvPr>
          <p:cNvGrpSpPr/>
          <p:nvPr/>
        </p:nvGrpSpPr>
        <p:grpSpPr>
          <a:xfrm>
            <a:off x="8166958" y="799995"/>
            <a:ext cx="400403" cy="406241"/>
            <a:chOff x="419100" y="359327"/>
            <a:chExt cx="2190961" cy="222291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C3715F0-020F-4EB5-BA33-AE3BB33FD6AE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107" name="Picture 106" descr="Image result for azure webapp">
              <a:extLst>
                <a:ext uri="{FF2B5EF4-FFF2-40B4-BE49-F238E27FC236}">
                  <a16:creationId xmlns:a16="http://schemas.microsoft.com/office/drawing/2014/main" id="{8B15BB12-0FA4-476D-A4C7-C1AA28132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KeyVault 3">
            <a:extLst>
              <a:ext uri="{FF2B5EF4-FFF2-40B4-BE49-F238E27FC236}">
                <a16:creationId xmlns:a16="http://schemas.microsoft.com/office/drawing/2014/main" id="{DD994A87-9FF9-4309-8F18-04CD9F7484D9}"/>
              </a:ext>
            </a:extLst>
          </p:cNvPr>
          <p:cNvGrpSpPr/>
          <p:nvPr/>
        </p:nvGrpSpPr>
        <p:grpSpPr>
          <a:xfrm>
            <a:off x="10127642" y="1674175"/>
            <a:ext cx="752266" cy="406240"/>
            <a:chOff x="8757876" y="-3665859"/>
            <a:chExt cx="5351967" cy="2890185"/>
          </a:xfrm>
        </p:grpSpPr>
        <p:sp>
          <p:nvSpPr>
            <p:cNvPr id="109" name="White Box">
              <a:extLst>
                <a:ext uri="{FF2B5EF4-FFF2-40B4-BE49-F238E27FC236}">
                  <a16:creationId xmlns:a16="http://schemas.microsoft.com/office/drawing/2014/main" id="{8E094F66-9460-4834-B48F-AD87A5580CB1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"/>
            </a:p>
          </p:txBody>
        </p:sp>
        <p:pic>
          <p:nvPicPr>
            <p:cNvPr id="110" name="KeyVault icon">
              <a:extLst>
                <a:ext uri="{FF2B5EF4-FFF2-40B4-BE49-F238E27FC236}">
                  <a16:creationId xmlns:a16="http://schemas.microsoft.com/office/drawing/2014/main" id="{A6343E01-1C7C-4D9F-AB69-DB8DC898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111" name="&quot;Key Vault&quot;">
              <a:extLst>
                <a:ext uri="{FF2B5EF4-FFF2-40B4-BE49-F238E27FC236}">
                  <a16:creationId xmlns:a16="http://schemas.microsoft.com/office/drawing/2014/main" id="{0AA663AD-309A-460C-A361-3596DDBD3FE8}"/>
                </a:ext>
              </a:extLst>
            </p:cNvPr>
            <p:cNvSpPr/>
            <p:nvPr/>
          </p:nvSpPr>
          <p:spPr>
            <a:xfrm>
              <a:off x="11783909" y="-1335693"/>
              <a:ext cx="1909994" cy="2820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00" dirty="0">
                  <a:ln w="0"/>
                </a:rPr>
                <a:t>Key Vault</a:t>
              </a:r>
            </a:p>
          </p:txBody>
        </p:sp>
      </p:grpSp>
      <p:grpSp>
        <p:nvGrpSpPr>
          <p:cNvPr id="112" name="KeyVault 2">
            <a:extLst>
              <a:ext uri="{FF2B5EF4-FFF2-40B4-BE49-F238E27FC236}">
                <a16:creationId xmlns:a16="http://schemas.microsoft.com/office/drawing/2014/main" id="{407E8685-EFAF-4169-88C3-DFB8892E4D7A}"/>
              </a:ext>
            </a:extLst>
          </p:cNvPr>
          <p:cNvGrpSpPr/>
          <p:nvPr/>
        </p:nvGrpSpPr>
        <p:grpSpPr>
          <a:xfrm>
            <a:off x="8058535" y="1440202"/>
            <a:ext cx="752266" cy="406240"/>
            <a:chOff x="8757876" y="-3665859"/>
            <a:chExt cx="5351967" cy="2890185"/>
          </a:xfrm>
        </p:grpSpPr>
        <p:sp>
          <p:nvSpPr>
            <p:cNvPr id="113" name="White Box">
              <a:extLst>
                <a:ext uri="{FF2B5EF4-FFF2-40B4-BE49-F238E27FC236}">
                  <a16:creationId xmlns:a16="http://schemas.microsoft.com/office/drawing/2014/main" id="{FB70C4EA-616A-4ABD-989D-0BE4FB987268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"/>
            </a:p>
          </p:txBody>
        </p:sp>
        <p:pic>
          <p:nvPicPr>
            <p:cNvPr id="114" name="KeyVault icon">
              <a:extLst>
                <a:ext uri="{FF2B5EF4-FFF2-40B4-BE49-F238E27FC236}">
                  <a16:creationId xmlns:a16="http://schemas.microsoft.com/office/drawing/2014/main" id="{B4DD3837-0417-45F7-8F54-EA54485C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115" name="&quot;Key Vault&quot;">
              <a:extLst>
                <a:ext uri="{FF2B5EF4-FFF2-40B4-BE49-F238E27FC236}">
                  <a16:creationId xmlns:a16="http://schemas.microsoft.com/office/drawing/2014/main" id="{16E87887-6084-4088-B589-CDE73C8B8470}"/>
                </a:ext>
              </a:extLst>
            </p:cNvPr>
            <p:cNvSpPr/>
            <p:nvPr/>
          </p:nvSpPr>
          <p:spPr>
            <a:xfrm>
              <a:off x="11783909" y="-1335693"/>
              <a:ext cx="1909994" cy="2820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00" dirty="0">
                  <a:ln w="0"/>
                </a:rPr>
                <a:t>Key Vault</a:t>
              </a:r>
            </a:p>
          </p:txBody>
        </p:sp>
      </p:grpSp>
      <p:grpSp>
        <p:nvGrpSpPr>
          <p:cNvPr id="116" name="RBAC List">
            <a:extLst>
              <a:ext uri="{FF2B5EF4-FFF2-40B4-BE49-F238E27FC236}">
                <a16:creationId xmlns:a16="http://schemas.microsoft.com/office/drawing/2014/main" id="{B045A636-CCB6-4BEE-9DBD-746493386685}"/>
              </a:ext>
            </a:extLst>
          </p:cNvPr>
          <p:cNvGrpSpPr/>
          <p:nvPr/>
        </p:nvGrpSpPr>
        <p:grpSpPr>
          <a:xfrm>
            <a:off x="3975634" y="3856747"/>
            <a:ext cx="1968492" cy="2248875"/>
            <a:chOff x="4372487" y="4276123"/>
            <a:chExt cx="1635620" cy="186859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9C0BACA-A797-4C32-8629-6106D78CCADF}"/>
                </a:ext>
              </a:extLst>
            </p:cNvPr>
            <p:cNvSpPr/>
            <p:nvPr/>
          </p:nvSpPr>
          <p:spPr>
            <a:xfrm>
              <a:off x="4372487" y="4276123"/>
              <a:ext cx="1635620" cy="1868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8" name="RBAC 1">
              <a:extLst>
                <a:ext uri="{FF2B5EF4-FFF2-40B4-BE49-F238E27FC236}">
                  <a16:creationId xmlns:a16="http://schemas.microsoft.com/office/drawing/2014/main" id="{86E17CC6-874D-4ED6-B39F-6023F6B03622}"/>
                </a:ext>
              </a:extLst>
            </p:cNvPr>
            <p:cNvGrpSpPr/>
            <p:nvPr/>
          </p:nvGrpSpPr>
          <p:grpSpPr>
            <a:xfrm>
              <a:off x="4471547" y="4406283"/>
              <a:ext cx="1437111" cy="648673"/>
              <a:chOff x="4014649" y="7241252"/>
              <a:chExt cx="808349" cy="410800"/>
            </a:xfrm>
          </p:grpSpPr>
          <p:sp>
            <p:nvSpPr>
              <p:cNvPr id="125" name="Role">
                <a:extLst>
                  <a:ext uri="{FF2B5EF4-FFF2-40B4-BE49-F238E27FC236}">
                    <a16:creationId xmlns:a16="http://schemas.microsoft.com/office/drawing/2014/main" id="{FE8276EF-2003-4729-91AB-4008E6EEE4E0}"/>
                  </a:ext>
                </a:extLst>
              </p:cNvPr>
              <p:cNvSpPr/>
              <p:nvPr/>
            </p:nvSpPr>
            <p:spPr>
              <a:xfrm>
                <a:off x="4240280" y="7241252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600" dirty="0"/>
                  <a:t>Contributor</a:t>
                </a:r>
              </a:p>
            </p:txBody>
          </p:sp>
          <p:sp>
            <p:nvSpPr>
              <p:cNvPr id="126" name="User (Principal)">
                <a:extLst>
                  <a:ext uri="{FF2B5EF4-FFF2-40B4-BE49-F238E27FC236}">
                    <a16:creationId xmlns:a16="http://schemas.microsoft.com/office/drawing/2014/main" id="{045CF0F9-5886-4405-8D80-41411D623DBC}"/>
                  </a:ext>
                </a:extLst>
              </p:cNvPr>
              <p:cNvSpPr/>
              <p:nvPr/>
            </p:nvSpPr>
            <p:spPr>
              <a:xfrm>
                <a:off x="4014649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800" dirty="0"/>
                  <a:t>Alex</a:t>
                </a:r>
              </a:p>
            </p:txBody>
          </p:sp>
          <p:sp>
            <p:nvSpPr>
              <p:cNvPr id="127" name="Resource">
                <a:extLst>
                  <a:ext uri="{FF2B5EF4-FFF2-40B4-BE49-F238E27FC236}">
                    <a16:creationId xmlns:a16="http://schemas.microsoft.com/office/drawing/2014/main" id="{B4023A33-495C-4146-918C-7F2EE8DCFBB3}"/>
                  </a:ext>
                </a:extLst>
              </p:cNvPr>
              <p:cNvSpPr/>
              <p:nvPr/>
            </p:nvSpPr>
            <p:spPr>
              <a:xfrm>
                <a:off x="4497304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700" dirty="0"/>
                  <a:t>eggs</a:t>
                </a:r>
              </a:p>
            </p:txBody>
          </p:sp>
          <p:cxnSp>
            <p:nvCxnSpPr>
              <p:cNvPr id="128" name="Arrow 1">
                <a:extLst>
                  <a:ext uri="{FF2B5EF4-FFF2-40B4-BE49-F238E27FC236}">
                    <a16:creationId xmlns:a16="http://schemas.microsoft.com/office/drawing/2014/main" id="{EAA1336B-2FE0-4C61-B849-0DFDF253CC58}"/>
                  </a:ext>
                </a:extLst>
              </p:cNvPr>
              <p:cNvCxnSpPr>
                <a:cxnSpLocks/>
                <a:stCxn id="126" idx="0"/>
                <a:endCxn id="125" idx="3"/>
              </p:cNvCxnSpPr>
              <p:nvPr/>
            </p:nvCxnSpPr>
            <p:spPr>
              <a:xfrm flipV="1">
                <a:off x="4177496" y="7380887"/>
                <a:ext cx="110481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9" name="Arrow 2">
                <a:extLst>
                  <a:ext uri="{FF2B5EF4-FFF2-40B4-BE49-F238E27FC236}">
                    <a16:creationId xmlns:a16="http://schemas.microsoft.com/office/drawing/2014/main" id="{5AD026C8-2510-417D-B562-23D86CCE86F7}"/>
                  </a:ext>
                </a:extLst>
              </p:cNvPr>
              <p:cNvCxnSpPr>
                <a:cxnSpLocks/>
                <a:stCxn id="125" idx="5"/>
                <a:endCxn id="127" idx="0"/>
              </p:cNvCxnSpPr>
              <p:nvPr/>
            </p:nvCxnSpPr>
            <p:spPr>
              <a:xfrm>
                <a:off x="4518278" y="7380887"/>
                <a:ext cx="141873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RBAC 2">
              <a:extLst>
                <a:ext uri="{FF2B5EF4-FFF2-40B4-BE49-F238E27FC236}">
                  <a16:creationId xmlns:a16="http://schemas.microsoft.com/office/drawing/2014/main" id="{9003A6BC-EE4C-494E-B7A4-2461352C858B}"/>
                </a:ext>
              </a:extLst>
            </p:cNvPr>
            <p:cNvGrpSpPr/>
            <p:nvPr/>
          </p:nvGrpSpPr>
          <p:grpSpPr>
            <a:xfrm>
              <a:off x="4471741" y="5267370"/>
              <a:ext cx="1437111" cy="648673"/>
              <a:chOff x="4014649" y="7241252"/>
              <a:chExt cx="808349" cy="410800"/>
            </a:xfrm>
          </p:grpSpPr>
          <p:sp>
            <p:nvSpPr>
              <p:cNvPr id="120" name="Role">
                <a:extLst>
                  <a:ext uri="{FF2B5EF4-FFF2-40B4-BE49-F238E27FC236}">
                    <a16:creationId xmlns:a16="http://schemas.microsoft.com/office/drawing/2014/main" id="{E2E4D5C9-C084-4458-A8EC-F8A26D7F766E}"/>
                  </a:ext>
                </a:extLst>
              </p:cNvPr>
              <p:cNvSpPr/>
              <p:nvPr/>
            </p:nvSpPr>
            <p:spPr>
              <a:xfrm>
                <a:off x="4240280" y="7241252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600" dirty="0"/>
                  <a:t>Contributor</a:t>
                </a:r>
              </a:p>
            </p:txBody>
          </p:sp>
          <p:sp>
            <p:nvSpPr>
              <p:cNvPr id="121" name="User (Principal)">
                <a:extLst>
                  <a:ext uri="{FF2B5EF4-FFF2-40B4-BE49-F238E27FC236}">
                    <a16:creationId xmlns:a16="http://schemas.microsoft.com/office/drawing/2014/main" id="{7D9F6027-523B-4511-ADC7-1EB7C479CD32}"/>
                  </a:ext>
                </a:extLst>
              </p:cNvPr>
              <p:cNvSpPr/>
              <p:nvPr/>
            </p:nvSpPr>
            <p:spPr>
              <a:xfrm>
                <a:off x="4014649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800" dirty="0"/>
                  <a:t>Roby</a:t>
                </a:r>
              </a:p>
            </p:txBody>
          </p:sp>
          <p:sp>
            <p:nvSpPr>
              <p:cNvPr id="122" name="Resource">
                <a:extLst>
                  <a:ext uri="{FF2B5EF4-FFF2-40B4-BE49-F238E27FC236}">
                    <a16:creationId xmlns:a16="http://schemas.microsoft.com/office/drawing/2014/main" id="{FE2EFC91-B438-4235-97F8-46BBF9A95C07}"/>
                  </a:ext>
                </a:extLst>
              </p:cNvPr>
              <p:cNvSpPr/>
              <p:nvPr/>
            </p:nvSpPr>
            <p:spPr>
              <a:xfrm>
                <a:off x="4497304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700" dirty="0"/>
                  <a:t>eggs</a:t>
                </a:r>
              </a:p>
            </p:txBody>
          </p:sp>
          <p:cxnSp>
            <p:nvCxnSpPr>
              <p:cNvPr id="123" name="Arrow 1">
                <a:extLst>
                  <a:ext uri="{FF2B5EF4-FFF2-40B4-BE49-F238E27FC236}">
                    <a16:creationId xmlns:a16="http://schemas.microsoft.com/office/drawing/2014/main" id="{94CA9035-FF57-4372-8852-E2DBE1349DBC}"/>
                  </a:ext>
                </a:extLst>
              </p:cNvPr>
              <p:cNvCxnSpPr>
                <a:cxnSpLocks/>
                <a:stCxn id="121" idx="0"/>
                <a:endCxn id="120" idx="3"/>
              </p:cNvCxnSpPr>
              <p:nvPr/>
            </p:nvCxnSpPr>
            <p:spPr>
              <a:xfrm flipV="1">
                <a:off x="4177496" y="7380887"/>
                <a:ext cx="110481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4" name="Arrow 2">
                <a:extLst>
                  <a:ext uri="{FF2B5EF4-FFF2-40B4-BE49-F238E27FC236}">
                    <a16:creationId xmlns:a16="http://schemas.microsoft.com/office/drawing/2014/main" id="{11D40FFE-A763-4B23-878F-A294DEA08093}"/>
                  </a:ext>
                </a:extLst>
              </p:cNvPr>
              <p:cNvCxnSpPr>
                <a:cxnSpLocks/>
                <a:stCxn id="120" idx="5"/>
                <a:endCxn id="122" idx="0"/>
              </p:cNvCxnSpPr>
              <p:nvPr/>
            </p:nvCxnSpPr>
            <p:spPr>
              <a:xfrm>
                <a:off x="4518278" y="7380887"/>
                <a:ext cx="141873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ARM (Bouncer)">
            <a:extLst>
              <a:ext uri="{FF2B5EF4-FFF2-40B4-BE49-F238E27FC236}">
                <a16:creationId xmlns:a16="http://schemas.microsoft.com/office/drawing/2014/main" id="{8227F71B-D132-4581-AE80-A9E1E4314CEF}"/>
              </a:ext>
            </a:extLst>
          </p:cNvPr>
          <p:cNvGrpSpPr/>
          <p:nvPr/>
        </p:nvGrpSpPr>
        <p:grpSpPr>
          <a:xfrm>
            <a:off x="4618661" y="3272561"/>
            <a:ext cx="641760" cy="737298"/>
            <a:chOff x="4006689" y="5025075"/>
            <a:chExt cx="1725456" cy="1982322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FCDFC82-E787-4FF2-AB96-3C6E96467F9A}"/>
                </a:ext>
              </a:extLst>
            </p:cNvPr>
            <p:cNvSpPr/>
            <p:nvPr/>
          </p:nvSpPr>
          <p:spPr>
            <a:xfrm>
              <a:off x="4021867" y="5152402"/>
              <a:ext cx="1683533" cy="1828644"/>
            </a:xfrm>
            <a:custGeom>
              <a:avLst/>
              <a:gdLst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861"/>
                <a:gd name="connsiteX1" fmla="*/ 966563 w 1698008"/>
                <a:gd name="connsiteY1" fmla="*/ 34914 h 1827861"/>
                <a:gd name="connsiteX2" fmla="*/ 1056098 w 1698008"/>
                <a:gd name="connsiteY2" fmla="*/ 13959 h 1827861"/>
                <a:gd name="connsiteX3" fmla="*/ 1136108 w 1698008"/>
                <a:gd name="connsiteY3" fmla="*/ 65394 h 1827861"/>
                <a:gd name="connsiteX4" fmla="*/ 1176113 w 1698008"/>
                <a:gd name="connsiteY4" fmla="*/ 168264 h 1827861"/>
                <a:gd name="connsiteX5" fmla="*/ 1185638 w 1698008"/>
                <a:gd name="connsiteY5" fmla="*/ 362574 h 1827861"/>
                <a:gd name="connsiteX6" fmla="*/ 1168493 w 1698008"/>
                <a:gd name="connsiteY6" fmla="*/ 484494 h 1827861"/>
                <a:gd name="connsiteX7" fmla="*/ 1056098 w 1698008"/>
                <a:gd name="connsiteY7" fmla="*/ 709284 h 1827861"/>
                <a:gd name="connsiteX8" fmla="*/ 1172303 w 1698008"/>
                <a:gd name="connsiteY8" fmla="*/ 779769 h 1827861"/>
                <a:gd name="connsiteX9" fmla="*/ 1659983 w 1698008"/>
                <a:gd name="connsiteY9" fmla="*/ 1278879 h 1827861"/>
                <a:gd name="connsiteX10" fmla="*/ 1637123 w 1698008"/>
                <a:gd name="connsiteY10" fmla="*/ 1690359 h 1827861"/>
                <a:gd name="connsiteX11" fmla="*/ 1406618 w 1698008"/>
                <a:gd name="connsiteY11" fmla="*/ 1827519 h 1827861"/>
                <a:gd name="connsiteX12" fmla="*/ 793208 w 1698008"/>
                <a:gd name="connsiteY12" fmla="*/ 1692264 h 1827861"/>
                <a:gd name="connsiteX13" fmla="*/ 307433 w 1698008"/>
                <a:gd name="connsiteY13" fmla="*/ 1827519 h 1827861"/>
                <a:gd name="connsiteX14" fmla="*/ 55973 w 1698008"/>
                <a:gd name="connsiteY14" fmla="*/ 1642734 h 1827861"/>
                <a:gd name="connsiteX15" fmla="*/ 55973 w 1698008"/>
                <a:gd name="connsiteY15" fmla="*/ 1294119 h 1827861"/>
                <a:gd name="connsiteX16" fmla="*/ 665573 w 1698008"/>
                <a:gd name="connsiteY16" fmla="*/ 714999 h 1827861"/>
                <a:gd name="connsiteX17" fmla="*/ 549368 w 1698008"/>
                <a:gd name="connsiteY17" fmla="*/ 450204 h 1827861"/>
                <a:gd name="connsiteX18" fmla="*/ 545558 w 1698008"/>
                <a:gd name="connsiteY18" fmla="*/ 145404 h 1827861"/>
                <a:gd name="connsiteX19" fmla="*/ 661763 w 1698008"/>
                <a:gd name="connsiteY19" fmla="*/ 2529 h 1827861"/>
                <a:gd name="connsiteX20" fmla="*/ 869408 w 1698008"/>
                <a:gd name="connsiteY20" fmla="*/ 55869 h 1827861"/>
                <a:gd name="connsiteX0" fmla="*/ 854933 w 1683533"/>
                <a:gd name="connsiteY0" fmla="*/ 55869 h 1827861"/>
                <a:gd name="connsiteX1" fmla="*/ 952088 w 1683533"/>
                <a:gd name="connsiteY1" fmla="*/ 34914 h 1827861"/>
                <a:gd name="connsiteX2" fmla="*/ 1041623 w 1683533"/>
                <a:gd name="connsiteY2" fmla="*/ 13959 h 1827861"/>
                <a:gd name="connsiteX3" fmla="*/ 1121633 w 1683533"/>
                <a:gd name="connsiteY3" fmla="*/ 65394 h 1827861"/>
                <a:gd name="connsiteX4" fmla="*/ 1161638 w 1683533"/>
                <a:gd name="connsiteY4" fmla="*/ 168264 h 1827861"/>
                <a:gd name="connsiteX5" fmla="*/ 1171163 w 1683533"/>
                <a:gd name="connsiteY5" fmla="*/ 362574 h 1827861"/>
                <a:gd name="connsiteX6" fmla="*/ 1154018 w 1683533"/>
                <a:gd name="connsiteY6" fmla="*/ 484494 h 1827861"/>
                <a:gd name="connsiteX7" fmla="*/ 1041623 w 1683533"/>
                <a:gd name="connsiteY7" fmla="*/ 709284 h 1827861"/>
                <a:gd name="connsiteX8" fmla="*/ 1157828 w 1683533"/>
                <a:gd name="connsiteY8" fmla="*/ 779769 h 1827861"/>
                <a:gd name="connsiteX9" fmla="*/ 1645508 w 1683533"/>
                <a:gd name="connsiteY9" fmla="*/ 1278879 h 1827861"/>
                <a:gd name="connsiteX10" fmla="*/ 1622648 w 1683533"/>
                <a:gd name="connsiteY10" fmla="*/ 1690359 h 1827861"/>
                <a:gd name="connsiteX11" fmla="*/ 1392143 w 1683533"/>
                <a:gd name="connsiteY11" fmla="*/ 1827519 h 1827861"/>
                <a:gd name="connsiteX12" fmla="*/ 778733 w 1683533"/>
                <a:gd name="connsiteY12" fmla="*/ 1692264 h 1827861"/>
                <a:gd name="connsiteX13" fmla="*/ 292958 w 1683533"/>
                <a:gd name="connsiteY13" fmla="*/ 1827519 h 1827861"/>
                <a:gd name="connsiteX14" fmla="*/ 41498 w 1683533"/>
                <a:gd name="connsiteY14" fmla="*/ 1642734 h 1827861"/>
                <a:gd name="connsiteX15" fmla="*/ 41498 w 1683533"/>
                <a:gd name="connsiteY15" fmla="*/ 1294119 h 1827861"/>
                <a:gd name="connsiteX16" fmla="*/ 651098 w 1683533"/>
                <a:gd name="connsiteY16" fmla="*/ 714999 h 1827861"/>
                <a:gd name="connsiteX17" fmla="*/ 534893 w 1683533"/>
                <a:gd name="connsiteY17" fmla="*/ 450204 h 1827861"/>
                <a:gd name="connsiteX18" fmla="*/ 531083 w 1683533"/>
                <a:gd name="connsiteY18" fmla="*/ 145404 h 1827861"/>
                <a:gd name="connsiteX19" fmla="*/ 647288 w 1683533"/>
                <a:gd name="connsiteY19" fmla="*/ 2529 h 1827861"/>
                <a:gd name="connsiteX20" fmla="*/ 854933 w 1683533"/>
                <a:gd name="connsiteY20" fmla="*/ 55869 h 1827861"/>
                <a:gd name="connsiteX0" fmla="*/ 854933 w 1683533"/>
                <a:gd name="connsiteY0" fmla="*/ 55869 h 1828644"/>
                <a:gd name="connsiteX1" fmla="*/ 952088 w 1683533"/>
                <a:gd name="connsiteY1" fmla="*/ 34914 h 1828644"/>
                <a:gd name="connsiteX2" fmla="*/ 1041623 w 1683533"/>
                <a:gd name="connsiteY2" fmla="*/ 13959 h 1828644"/>
                <a:gd name="connsiteX3" fmla="*/ 1121633 w 1683533"/>
                <a:gd name="connsiteY3" fmla="*/ 65394 h 1828644"/>
                <a:gd name="connsiteX4" fmla="*/ 1161638 w 1683533"/>
                <a:gd name="connsiteY4" fmla="*/ 168264 h 1828644"/>
                <a:gd name="connsiteX5" fmla="*/ 1171163 w 1683533"/>
                <a:gd name="connsiteY5" fmla="*/ 362574 h 1828644"/>
                <a:gd name="connsiteX6" fmla="*/ 1154018 w 1683533"/>
                <a:gd name="connsiteY6" fmla="*/ 484494 h 1828644"/>
                <a:gd name="connsiteX7" fmla="*/ 1041623 w 1683533"/>
                <a:gd name="connsiteY7" fmla="*/ 709284 h 1828644"/>
                <a:gd name="connsiteX8" fmla="*/ 1157828 w 1683533"/>
                <a:gd name="connsiteY8" fmla="*/ 779769 h 1828644"/>
                <a:gd name="connsiteX9" fmla="*/ 1645508 w 1683533"/>
                <a:gd name="connsiteY9" fmla="*/ 1278879 h 1828644"/>
                <a:gd name="connsiteX10" fmla="*/ 1622648 w 1683533"/>
                <a:gd name="connsiteY10" fmla="*/ 1690359 h 1828644"/>
                <a:gd name="connsiteX11" fmla="*/ 1392143 w 1683533"/>
                <a:gd name="connsiteY11" fmla="*/ 1827519 h 1828644"/>
                <a:gd name="connsiteX12" fmla="*/ 778733 w 1683533"/>
                <a:gd name="connsiteY12" fmla="*/ 1692264 h 1828644"/>
                <a:gd name="connsiteX13" fmla="*/ 292958 w 1683533"/>
                <a:gd name="connsiteY13" fmla="*/ 1827519 h 1828644"/>
                <a:gd name="connsiteX14" fmla="*/ 41498 w 1683533"/>
                <a:gd name="connsiteY14" fmla="*/ 1642734 h 1828644"/>
                <a:gd name="connsiteX15" fmla="*/ 41498 w 1683533"/>
                <a:gd name="connsiteY15" fmla="*/ 1294119 h 1828644"/>
                <a:gd name="connsiteX16" fmla="*/ 651098 w 1683533"/>
                <a:gd name="connsiteY16" fmla="*/ 714999 h 1828644"/>
                <a:gd name="connsiteX17" fmla="*/ 534893 w 1683533"/>
                <a:gd name="connsiteY17" fmla="*/ 450204 h 1828644"/>
                <a:gd name="connsiteX18" fmla="*/ 531083 w 1683533"/>
                <a:gd name="connsiteY18" fmla="*/ 145404 h 1828644"/>
                <a:gd name="connsiteX19" fmla="*/ 647288 w 1683533"/>
                <a:gd name="connsiteY19" fmla="*/ 2529 h 1828644"/>
                <a:gd name="connsiteX20" fmla="*/ 854933 w 1683533"/>
                <a:gd name="connsiteY20" fmla="*/ 55869 h 182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3533" h="1828644">
                  <a:moveTo>
                    <a:pt x="854933" y="55869"/>
                  </a:moveTo>
                  <a:cubicBezTo>
                    <a:pt x="905733" y="61267"/>
                    <a:pt x="952088" y="34914"/>
                    <a:pt x="952088" y="34914"/>
                  </a:cubicBezTo>
                  <a:cubicBezTo>
                    <a:pt x="983203" y="27929"/>
                    <a:pt x="1013365" y="8879"/>
                    <a:pt x="1041623" y="13959"/>
                  </a:cubicBezTo>
                  <a:cubicBezTo>
                    <a:pt x="1069881" y="19039"/>
                    <a:pt x="1101630" y="39676"/>
                    <a:pt x="1121633" y="65394"/>
                  </a:cubicBezTo>
                  <a:cubicBezTo>
                    <a:pt x="1141636" y="91112"/>
                    <a:pt x="1153383" y="118734"/>
                    <a:pt x="1161638" y="168264"/>
                  </a:cubicBezTo>
                  <a:cubicBezTo>
                    <a:pt x="1169893" y="217794"/>
                    <a:pt x="1172433" y="309869"/>
                    <a:pt x="1171163" y="362574"/>
                  </a:cubicBezTo>
                  <a:cubicBezTo>
                    <a:pt x="1169893" y="415279"/>
                    <a:pt x="1175608" y="426709"/>
                    <a:pt x="1154018" y="484494"/>
                  </a:cubicBezTo>
                  <a:cubicBezTo>
                    <a:pt x="1132428" y="542279"/>
                    <a:pt x="1040988" y="660072"/>
                    <a:pt x="1041623" y="709284"/>
                  </a:cubicBezTo>
                  <a:cubicBezTo>
                    <a:pt x="1042258" y="758496"/>
                    <a:pt x="1057181" y="684837"/>
                    <a:pt x="1157828" y="779769"/>
                  </a:cubicBezTo>
                  <a:cubicBezTo>
                    <a:pt x="1258475" y="874701"/>
                    <a:pt x="1568038" y="1127114"/>
                    <a:pt x="1645508" y="1278879"/>
                  </a:cubicBezTo>
                  <a:cubicBezTo>
                    <a:pt x="1722978" y="1430644"/>
                    <a:pt x="1664875" y="1598919"/>
                    <a:pt x="1622648" y="1690359"/>
                  </a:cubicBezTo>
                  <a:cubicBezTo>
                    <a:pt x="1580421" y="1781799"/>
                    <a:pt x="1523270" y="1811962"/>
                    <a:pt x="1392143" y="1827519"/>
                  </a:cubicBezTo>
                  <a:cubicBezTo>
                    <a:pt x="1261016" y="1843076"/>
                    <a:pt x="961930" y="1692264"/>
                    <a:pt x="778733" y="1692264"/>
                  </a:cubicBezTo>
                  <a:cubicBezTo>
                    <a:pt x="595536" y="1692264"/>
                    <a:pt x="415831" y="1835774"/>
                    <a:pt x="292958" y="1827519"/>
                  </a:cubicBezTo>
                  <a:cubicBezTo>
                    <a:pt x="170085" y="1819264"/>
                    <a:pt x="83408" y="1731634"/>
                    <a:pt x="41498" y="1642734"/>
                  </a:cubicBezTo>
                  <a:cubicBezTo>
                    <a:pt x="-412" y="1553834"/>
                    <a:pt x="-25812" y="1456362"/>
                    <a:pt x="41498" y="1294119"/>
                  </a:cubicBezTo>
                  <a:cubicBezTo>
                    <a:pt x="108808" y="1131876"/>
                    <a:pt x="599346" y="851841"/>
                    <a:pt x="651098" y="714999"/>
                  </a:cubicBezTo>
                  <a:cubicBezTo>
                    <a:pt x="561880" y="578157"/>
                    <a:pt x="554895" y="545136"/>
                    <a:pt x="534893" y="450204"/>
                  </a:cubicBezTo>
                  <a:cubicBezTo>
                    <a:pt x="514891" y="355272"/>
                    <a:pt x="512351" y="220016"/>
                    <a:pt x="531083" y="145404"/>
                  </a:cubicBezTo>
                  <a:cubicBezTo>
                    <a:pt x="549815" y="70792"/>
                    <a:pt x="593313" y="18404"/>
                    <a:pt x="647288" y="2529"/>
                  </a:cubicBezTo>
                  <a:cubicBezTo>
                    <a:pt x="701263" y="-13346"/>
                    <a:pt x="804133" y="50471"/>
                    <a:pt x="854933" y="558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E1FC0B0-1EB3-43B6-B580-20221F49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689" y="5025075"/>
              <a:ext cx="1725456" cy="1982322"/>
            </a:xfrm>
            <a:prstGeom prst="rect">
              <a:avLst/>
            </a:prstGeom>
          </p:spPr>
        </p:pic>
      </p:grpSp>
      <p:pic>
        <p:nvPicPr>
          <p:cNvPr id="133" name="Storage Account 3">
            <a:extLst>
              <a:ext uri="{FF2B5EF4-FFF2-40B4-BE49-F238E27FC236}">
                <a16:creationId xmlns:a16="http://schemas.microsoft.com/office/drawing/2014/main" id="{B737F7F8-E213-4FA1-924D-CEA82B1CC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9299" y="678414"/>
            <a:ext cx="516384" cy="761255"/>
          </a:xfrm>
          <a:prstGeom prst="rect">
            <a:avLst/>
          </a:prstGeom>
        </p:spPr>
      </p:pic>
      <p:grpSp>
        <p:nvGrpSpPr>
          <p:cNvPr id="134" name="Table Store 3">
            <a:extLst>
              <a:ext uri="{FF2B5EF4-FFF2-40B4-BE49-F238E27FC236}">
                <a16:creationId xmlns:a16="http://schemas.microsoft.com/office/drawing/2014/main" id="{20C75AE6-1937-4306-B8A5-C45765FE0062}"/>
              </a:ext>
            </a:extLst>
          </p:cNvPr>
          <p:cNvGrpSpPr/>
          <p:nvPr/>
        </p:nvGrpSpPr>
        <p:grpSpPr>
          <a:xfrm>
            <a:off x="11108714" y="929691"/>
            <a:ext cx="458574" cy="97734"/>
            <a:chOff x="6038685" y="3225516"/>
            <a:chExt cx="2599804" cy="554087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15AAB3A-B7AD-4EFE-B75C-A7DC598C82A6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300" dirty="0"/>
                <a:t>Table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3BC710A-2357-410C-B40D-9FDFC4E43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137" name="Connection String 3">
            <a:extLst>
              <a:ext uri="{FF2B5EF4-FFF2-40B4-BE49-F238E27FC236}">
                <a16:creationId xmlns:a16="http://schemas.microsoft.com/office/drawing/2014/main" id="{9A28D38A-8E5B-480E-B57C-211EDA8D31EE}"/>
              </a:ext>
            </a:extLst>
          </p:cNvPr>
          <p:cNvGrpSpPr/>
          <p:nvPr/>
        </p:nvGrpSpPr>
        <p:grpSpPr>
          <a:xfrm>
            <a:off x="10358291" y="1773949"/>
            <a:ext cx="447252" cy="97734"/>
            <a:chOff x="7170156" y="-1279799"/>
            <a:chExt cx="834395" cy="182333"/>
          </a:xfrm>
        </p:grpSpPr>
        <p:sp>
          <p:nvSpPr>
            <p:cNvPr id="150" name="Connection String">
              <a:extLst>
                <a:ext uri="{FF2B5EF4-FFF2-40B4-BE49-F238E27FC236}">
                  <a16:creationId xmlns:a16="http://schemas.microsoft.com/office/drawing/2014/main" id="{7A393541-77E2-411D-B4AC-873B776D987F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stg3bb28c7</a:t>
              </a:r>
            </a:p>
          </p:txBody>
        </p:sp>
        <p:sp>
          <p:nvSpPr>
            <p:cNvPr id="151" name="Transparent cover">
              <a:extLst>
                <a:ext uri="{FF2B5EF4-FFF2-40B4-BE49-F238E27FC236}">
                  <a16:creationId xmlns:a16="http://schemas.microsoft.com/office/drawing/2014/main" id="{CA2A2984-4160-409D-AF03-6BD77300A75A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6" name="Connection String 2">
            <a:extLst>
              <a:ext uri="{FF2B5EF4-FFF2-40B4-BE49-F238E27FC236}">
                <a16:creationId xmlns:a16="http://schemas.microsoft.com/office/drawing/2014/main" id="{62A3F64F-3292-4495-8CFB-8545FC033DF4}"/>
              </a:ext>
            </a:extLst>
          </p:cNvPr>
          <p:cNvGrpSpPr/>
          <p:nvPr/>
        </p:nvGrpSpPr>
        <p:grpSpPr>
          <a:xfrm>
            <a:off x="8424550" y="1582010"/>
            <a:ext cx="447252" cy="97734"/>
            <a:chOff x="7170156" y="-1279799"/>
            <a:chExt cx="834395" cy="182333"/>
          </a:xfrm>
        </p:grpSpPr>
        <p:sp>
          <p:nvSpPr>
            <p:cNvPr id="157" name="Connection String">
              <a:extLst>
                <a:ext uri="{FF2B5EF4-FFF2-40B4-BE49-F238E27FC236}">
                  <a16:creationId xmlns:a16="http://schemas.microsoft.com/office/drawing/2014/main" id="{882EE63B-F58D-4F15-91B0-C3B6D51DF08E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stg26ea39</a:t>
              </a:r>
            </a:p>
          </p:txBody>
        </p:sp>
        <p:sp>
          <p:nvSpPr>
            <p:cNvPr id="158" name="Transparent cover">
              <a:extLst>
                <a:ext uri="{FF2B5EF4-FFF2-40B4-BE49-F238E27FC236}">
                  <a16:creationId xmlns:a16="http://schemas.microsoft.com/office/drawing/2014/main" id="{F4BAA4A5-C6BD-44CC-9403-8793BA3EFBFE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5" name="Azure Active Directory">
            <a:extLst>
              <a:ext uri="{FF2B5EF4-FFF2-40B4-BE49-F238E27FC236}">
                <a16:creationId xmlns:a16="http://schemas.microsoft.com/office/drawing/2014/main" id="{BB3F9E14-E86F-4775-85A2-C93F47483639}"/>
              </a:ext>
            </a:extLst>
          </p:cNvPr>
          <p:cNvGrpSpPr/>
          <p:nvPr/>
        </p:nvGrpSpPr>
        <p:grpSpPr>
          <a:xfrm>
            <a:off x="417922" y="360483"/>
            <a:ext cx="1672333" cy="1464824"/>
            <a:chOff x="1789106" y="6842758"/>
            <a:chExt cx="2430084" cy="2128550"/>
          </a:xfrm>
        </p:grpSpPr>
        <p:pic>
          <p:nvPicPr>
            <p:cNvPr id="186" name="Picture 2" descr="http://www.clker.com/cliparts/6/w/x/R/M/N/open-book-outline-md.png">
              <a:extLst>
                <a:ext uri="{FF2B5EF4-FFF2-40B4-BE49-F238E27FC236}">
                  <a16:creationId xmlns:a16="http://schemas.microsoft.com/office/drawing/2014/main" id="{F1FE3ED6-C257-4A4B-8DC2-E36CD4DB1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06" y="6842758"/>
              <a:ext cx="2430084" cy="1950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A02E17F-1D10-4295-9DE1-084BA4127B60}"/>
                </a:ext>
              </a:extLst>
            </p:cNvPr>
            <p:cNvSpPr txBox="1"/>
            <p:nvPr/>
          </p:nvSpPr>
          <p:spPr>
            <a:xfrm>
              <a:off x="2086911" y="7150543"/>
              <a:ext cx="1877898" cy="402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Alex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B8A9EFC-212A-43A6-96DC-851BF974154A}"/>
                </a:ext>
              </a:extLst>
            </p:cNvPr>
            <p:cNvSpPr txBox="1"/>
            <p:nvPr/>
          </p:nvSpPr>
          <p:spPr>
            <a:xfrm>
              <a:off x="2127387" y="7776840"/>
              <a:ext cx="1877898" cy="402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Roby</a:t>
              </a:r>
            </a:p>
          </p:txBody>
        </p:sp>
        <p:pic>
          <p:nvPicPr>
            <p:cNvPr id="189" name="Picture 188" descr="Image result for azure active directory">
              <a:extLst>
                <a:ext uri="{FF2B5EF4-FFF2-40B4-BE49-F238E27FC236}">
                  <a16:creationId xmlns:a16="http://schemas.microsoft.com/office/drawing/2014/main" id="{3AF9E6F2-4D7E-4E6F-8D19-AD52D08D36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2" r="22015"/>
            <a:stretch/>
          </p:blipFill>
          <p:spPr bwMode="auto">
            <a:xfrm>
              <a:off x="2607121" y="8195738"/>
              <a:ext cx="819195" cy="77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0" name="Azure DevOps">
            <a:extLst>
              <a:ext uri="{FF2B5EF4-FFF2-40B4-BE49-F238E27FC236}">
                <a16:creationId xmlns:a16="http://schemas.microsoft.com/office/drawing/2014/main" id="{1F5C573B-5AF1-49D2-B6B7-D72662608339}"/>
              </a:ext>
            </a:extLst>
          </p:cNvPr>
          <p:cNvGrpSpPr/>
          <p:nvPr/>
        </p:nvGrpSpPr>
        <p:grpSpPr>
          <a:xfrm>
            <a:off x="222636" y="1850540"/>
            <a:ext cx="3792375" cy="1750462"/>
            <a:chOff x="349795" y="6400443"/>
            <a:chExt cx="5064525" cy="2337654"/>
          </a:xfrm>
        </p:grpSpPr>
        <p:grpSp>
          <p:nvGrpSpPr>
            <p:cNvPr id="191" name="Azure DevOps">
              <a:extLst>
                <a:ext uri="{FF2B5EF4-FFF2-40B4-BE49-F238E27FC236}">
                  <a16:creationId xmlns:a16="http://schemas.microsoft.com/office/drawing/2014/main" id="{7611D629-99B7-4281-B210-29E86249AF05}"/>
                </a:ext>
              </a:extLst>
            </p:cNvPr>
            <p:cNvGrpSpPr/>
            <p:nvPr/>
          </p:nvGrpSpPr>
          <p:grpSpPr>
            <a:xfrm>
              <a:off x="349795" y="6400443"/>
              <a:ext cx="5064525" cy="2337654"/>
              <a:chOff x="399431" y="6269151"/>
              <a:chExt cx="5064525" cy="2337654"/>
            </a:xfrm>
          </p:grpSpPr>
          <p:sp>
            <p:nvSpPr>
              <p:cNvPr id="193" name="AzDops Grey Box">
                <a:extLst>
                  <a:ext uri="{FF2B5EF4-FFF2-40B4-BE49-F238E27FC236}">
                    <a16:creationId xmlns:a16="http://schemas.microsoft.com/office/drawing/2014/main" id="{AD14D5C1-0715-43C1-A9BA-E850D2B20B21}"/>
                  </a:ext>
                </a:extLst>
              </p:cNvPr>
              <p:cNvSpPr/>
              <p:nvPr/>
            </p:nvSpPr>
            <p:spPr>
              <a:xfrm>
                <a:off x="399431" y="6269151"/>
                <a:ext cx="5064525" cy="23376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194" name="AzDops Icon">
                <a:extLst>
                  <a:ext uri="{FF2B5EF4-FFF2-40B4-BE49-F238E27FC236}">
                    <a16:creationId xmlns:a16="http://schemas.microsoft.com/office/drawing/2014/main" id="{55403D42-E563-430D-B7F6-B0B6E50AF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084" b="98238" l="2212" r="97788">
                            <a14:foregroundMark x1="8407" y1="50220" x2="8407" y2="38767"/>
                            <a14:foregroundMark x1="91150" y1="29515" x2="86283" y2="66079"/>
                            <a14:foregroundMark x1="16814" y1="26872" x2="57522" y2="15859"/>
                            <a14:foregroundMark x1="75221" y1="85022" x2="28761" y2="78855"/>
                            <a14:foregroundMark x1="74779" y1="98238" x2="73451" y2="91189"/>
                            <a14:foregroundMark x1="98230" y1="71366" x2="97788" y2="55507"/>
                            <a14:foregroundMark x1="44690" y1="3084" x2="47345" y2="6608"/>
                            <a14:foregroundMark x1="2212" y1="60352" x2="2212" y2="45374"/>
                            <a14:backgroundMark x1="8850" y1="11013" x2="26991" y2="5727"/>
                            <a14:backgroundMark x1="76991" y1="5727" x2="95575" y2="3965"/>
                            <a14:backgroundMark x1="23894" y1="64317" x2="68142" y2="32159"/>
                            <a14:backgroundMark x1="68142" y1="32159" x2="68142" y2="32159"/>
                            <a14:backgroundMark x1="88496" y1="96916" x2="99558" y2="8898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826" y="8105928"/>
                <a:ext cx="498671" cy="500877"/>
              </a:xfrm>
              <a:prstGeom prst="rect">
                <a:avLst/>
              </a:prstGeom>
            </p:spPr>
          </p:pic>
        </p:grpSp>
        <p:sp>
          <p:nvSpPr>
            <p:cNvPr id="192" name="&quot;Azure DevOps&quot;">
              <a:extLst>
                <a:ext uri="{FF2B5EF4-FFF2-40B4-BE49-F238E27FC236}">
                  <a16:creationId xmlns:a16="http://schemas.microsoft.com/office/drawing/2014/main" id="{C509F7A9-6423-4F06-9809-5B9EFC7118D0}"/>
                </a:ext>
              </a:extLst>
            </p:cNvPr>
            <p:cNvSpPr/>
            <p:nvPr/>
          </p:nvSpPr>
          <p:spPr>
            <a:xfrm>
              <a:off x="4419823" y="8518172"/>
              <a:ext cx="968718" cy="16440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800" dirty="0">
                  <a:ln w="0"/>
                </a:rPr>
                <a:t>Azure DevOps</a:t>
              </a:r>
            </a:p>
          </p:txBody>
        </p:sp>
      </p:grpSp>
      <p:grpSp>
        <p:nvGrpSpPr>
          <p:cNvPr id="195" name="Work Items">
            <a:extLst>
              <a:ext uri="{FF2B5EF4-FFF2-40B4-BE49-F238E27FC236}">
                <a16:creationId xmlns:a16="http://schemas.microsoft.com/office/drawing/2014/main" id="{8C4090C6-1D8D-4A9B-9259-B5F37442680F}"/>
              </a:ext>
            </a:extLst>
          </p:cNvPr>
          <p:cNvGrpSpPr/>
          <p:nvPr/>
        </p:nvGrpSpPr>
        <p:grpSpPr>
          <a:xfrm>
            <a:off x="3163021" y="2040413"/>
            <a:ext cx="632830" cy="461965"/>
            <a:chOff x="384028" y="165100"/>
            <a:chExt cx="3514871" cy="2565845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B78A296-3FB4-4826-808F-046509F25F58}"/>
                </a:ext>
              </a:extLst>
            </p:cNvPr>
            <p:cNvSpPr/>
            <p:nvPr/>
          </p:nvSpPr>
          <p:spPr>
            <a:xfrm>
              <a:off x="384028" y="165100"/>
              <a:ext cx="3514871" cy="2565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16ABDA9-FBB0-4602-B9CF-0E0E341A0195}"/>
                </a:ext>
              </a:extLst>
            </p:cNvPr>
            <p:cNvGrpSpPr/>
            <p:nvPr/>
          </p:nvGrpSpPr>
          <p:grpSpPr>
            <a:xfrm>
              <a:off x="497841" y="406401"/>
              <a:ext cx="3261360" cy="2160000"/>
              <a:chOff x="1147586" y="3913909"/>
              <a:chExt cx="1971932" cy="11855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7707C4F-0AC8-40C7-813E-FE2C746AC420}"/>
                  </a:ext>
                </a:extLst>
              </p:cNvPr>
              <p:cNvSpPr/>
              <p:nvPr/>
            </p:nvSpPr>
            <p:spPr>
              <a:xfrm>
                <a:off x="2112819" y="3913909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936EADE3-BA8F-4C9A-B39E-915F42D8AC06}"/>
                  </a:ext>
                </a:extLst>
              </p:cNvPr>
              <p:cNvSpPr/>
              <p:nvPr/>
            </p:nvSpPr>
            <p:spPr>
              <a:xfrm>
                <a:off x="1794165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95412F98-DC8A-4D4A-B4BB-0B3D75D58B39}"/>
                  </a:ext>
                </a:extLst>
              </p:cNvPr>
              <p:cNvSpPr/>
              <p:nvPr/>
            </p:nvSpPr>
            <p:spPr>
              <a:xfrm>
                <a:off x="2213264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F386CEE0-4D04-43C2-AE49-6879875F7E11}"/>
                  </a:ext>
                </a:extLst>
              </p:cNvPr>
              <p:cNvSpPr/>
              <p:nvPr/>
            </p:nvSpPr>
            <p:spPr>
              <a:xfrm>
                <a:off x="2632363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64DD183-2F36-4333-B6A5-910E4DD9CC60}"/>
                  </a:ext>
                </a:extLst>
              </p:cNvPr>
              <p:cNvSpPr/>
              <p:nvPr/>
            </p:nvSpPr>
            <p:spPr>
              <a:xfrm>
                <a:off x="1482438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3A5DD17-C414-4DC8-ACD8-0F7CD690C5C9}"/>
                  </a:ext>
                </a:extLst>
              </p:cNvPr>
              <p:cNvSpPr/>
              <p:nvPr/>
            </p:nvSpPr>
            <p:spPr>
              <a:xfrm>
                <a:off x="2320636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CC887387-FA99-4F53-8A89-EB83EB79D763}"/>
                  </a:ext>
                </a:extLst>
              </p:cNvPr>
              <p:cNvSpPr/>
              <p:nvPr/>
            </p:nvSpPr>
            <p:spPr>
              <a:xfrm>
                <a:off x="1911928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B391B9F2-28F0-497E-AB4D-5C2D158BB7E8}"/>
                  </a:ext>
                </a:extLst>
              </p:cNvPr>
              <p:cNvSpPr/>
              <p:nvPr/>
            </p:nvSpPr>
            <p:spPr>
              <a:xfrm>
                <a:off x="2750126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D8DD84E-6E5C-49E1-BDF6-76E750879834}"/>
                  </a:ext>
                </a:extLst>
              </p:cNvPr>
              <p:cNvSpPr/>
              <p:nvPr/>
            </p:nvSpPr>
            <p:spPr>
              <a:xfrm>
                <a:off x="1147586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25C50D57-4A48-4B42-B4D8-4896BEA0ED83}"/>
                  </a:ext>
                </a:extLst>
              </p:cNvPr>
              <p:cNvSpPr/>
              <p:nvPr/>
            </p:nvSpPr>
            <p:spPr>
              <a:xfrm>
                <a:off x="2140527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CF8E9C9-4F08-49C7-8A0C-EFE29931EA16}"/>
                  </a:ext>
                </a:extLst>
              </p:cNvPr>
              <p:cNvSpPr/>
              <p:nvPr/>
            </p:nvSpPr>
            <p:spPr>
              <a:xfrm>
                <a:off x="1476634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867A014-CBB2-4DA6-A8C7-514BE5636FF8}"/>
                  </a:ext>
                </a:extLst>
              </p:cNvPr>
              <p:cNvSpPr/>
              <p:nvPr/>
            </p:nvSpPr>
            <p:spPr>
              <a:xfrm>
                <a:off x="2469575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C946EB0-5282-4F5D-99BD-8356BBE5B7E6}"/>
                  </a:ext>
                </a:extLst>
              </p:cNvPr>
              <p:cNvSpPr/>
              <p:nvPr/>
            </p:nvSpPr>
            <p:spPr>
              <a:xfrm>
                <a:off x="1791920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B5BB412-25C5-4DEC-9A53-395AA1CA098C}"/>
                  </a:ext>
                </a:extLst>
              </p:cNvPr>
              <p:cNvSpPr/>
              <p:nvPr/>
            </p:nvSpPr>
            <p:spPr>
              <a:xfrm>
                <a:off x="2918627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322EEE19-E0B4-4CE8-ABFB-F790F137F24B}"/>
                  </a:ext>
                </a:extLst>
              </p:cNvPr>
              <p:cNvCxnSpPr>
                <a:cxnSpLocks/>
                <a:stCxn id="199" idx="0"/>
                <a:endCxn id="198" idx="2"/>
              </p:cNvCxnSpPr>
              <p:nvPr/>
            </p:nvCxnSpPr>
            <p:spPr>
              <a:xfrm flipV="1">
                <a:off x="1894611" y="4045527"/>
                <a:ext cx="318654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67EB8E5B-BBF7-4CA9-8F71-4F6D24FC46D9}"/>
                  </a:ext>
                </a:extLst>
              </p:cNvPr>
              <p:cNvCxnSpPr>
                <a:cxnSpLocks/>
                <a:stCxn id="200" idx="0"/>
                <a:endCxn id="198" idx="2"/>
              </p:cNvCxnSpPr>
              <p:nvPr/>
            </p:nvCxnSpPr>
            <p:spPr>
              <a:xfrm flipH="1" flipV="1">
                <a:off x="2213265" y="4045527"/>
                <a:ext cx="100445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4924E8BA-BDA3-4FD5-A2CB-A37FCFFFBA1C}"/>
                  </a:ext>
                </a:extLst>
              </p:cNvPr>
              <p:cNvCxnSpPr>
                <a:cxnSpLocks/>
                <a:stCxn id="201" idx="0"/>
                <a:endCxn id="198" idx="2"/>
              </p:cNvCxnSpPr>
              <p:nvPr/>
            </p:nvCxnSpPr>
            <p:spPr>
              <a:xfrm flipH="1" flipV="1">
                <a:off x="2213265" y="4045527"/>
                <a:ext cx="519544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B2D9DF0E-E9A4-4503-9A43-8DBF2D6DEBD6}"/>
                  </a:ext>
                </a:extLst>
              </p:cNvPr>
              <p:cNvCxnSpPr>
                <a:cxnSpLocks/>
                <a:stCxn id="202" idx="0"/>
                <a:endCxn id="199" idx="2"/>
              </p:cNvCxnSpPr>
              <p:nvPr/>
            </p:nvCxnSpPr>
            <p:spPr>
              <a:xfrm flipV="1">
                <a:off x="1582884" y="4392046"/>
                <a:ext cx="311727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AE1E4765-4075-4775-AC48-C7B3282B8D67}"/>
                  </a:ext>
                </a:extLst>
              </p:cNvPr>
              <p:cNvCxnSpPr>
                <a:cxnSpLocks/>
                <a:stCxn id="204" idx="0"/>
                <a:endCxn id="199" idx="2"/>
              </p:cNvCxnSpPr>
              <p:nvPr/>
            </p:nvCxnSpPr>
            <p:spPr>
              <a:xfrm flipH="1" flipV="1">
                <a:off x="1894611" y="4392046"/>
                <a:ext cx="117763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6264F759-AFD5-4642-A01B-F91AAD13F63F}"/>
                  </a:ext>
                </a:extLst>
              </p:cNvPr>
              <p:cNvCxnSpPr>
                <a:cxnSpLocks/>
                <a:stCxn id="203" idx="0"/>
                <a:endCxn id="200" idx="2"/>
              </p:cNvCxnSpPr>
              <p:nvPr/>
            </p:nvCxnSpPr>
            <p:spPr>
              <a:xfrm flipH="1" flipV="1">
                <a:off x="2313710" y="4392046"/>
                <a:ext cx="107372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B4206325-BAAA-4F16-8FD8-B35FBA579563}"/>
                  </a:ext>
                </a:extLst>
              </p:cNvPr>
              <p:cNvCxnSpPr>
                <a:cxnSpLocks/>
                <a:stCxn id="205" idx="0"/>
                <a:endCxn id="201" idx="2"/>
              </p:cNvCxnSpPr>
              <p:nvPr/>
            </p:nvCxnSpPr>
            <p:spPr>
              <a:xfrm flipH="1" flipV="1">
                <a:off x="2732809" y="4392046"/>
                <a:ext cx="117763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008B1EFA-BD76-448B-A339-5B69386C9BFD}"/>
                  </a:ext>
                </a:extLst>
              </p:cNvPr>
              <p:cNvCxnSpPr>
                <a:cxnSpLocks/>
                <a:stCxn id="206" idx="0"/>
                <a:endCxn id="202" idx="2"/>
              </p:cNvCxnSpPr>
              <p:nvPr/>
            </p:nvCxnSpPr>
            <p:spPr>
              <a:xfrm flipV="1">
                <a:off x="1248032" y="4749111"/>
                <a:ext cx="334852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7ECAA6FB-324D-4108-BFB9-36B9CD0C0DFD}"/>
                  </a:ext>
                </a:extLst>
              </p:cNvPr>
              <p:cNvCxnSpPr>
                <a:cxnSpLocks/>
                <a:stCxn id="208" idx="0"/>
                <a:endCxn id="202" idx="2"/>
              </p:cNvCxnSpPr>
              <p:nvPr/>
            </p:nvCxnSpPr>
            <p:spPr>
              <a:xfrm flipV="1">
                <a:off x="1577080" y="4749111"/>
                <a:ext cx="5804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2267AAF5-DE33-4B72-9DDD-CCE17E2B209B}"/>
                  </a:ext>
                </a:extLst>
              </p:cNvPr>
              <p:cNvCxnSpPr>
                <a:cxnSpLocks/>
                <a:stCxn id="211" idx="0"/>
                <a:endCxn id="205" idx="2"/>
              </p:cNvCxnSpPr>
              <p:nvPr/>
            </p:nvCxnSpPr>
            <p:spPr>
              <a:xfrm flipH="1" flipV="1">
                <a:off x="2850572" y="4749111"/>
                <a:ext cx="168501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AF0F7548-55E1-4BA3-8752-C320CFE0FBD8}"/>
                  </a:ext>
                </a:extLst>
              </p:cNvPr>
              <p:cNvCxnSpPr>
                <a:cxnSpLocks/>
                <a:stCxn id="210" idx="0"/>
                <a:endCxn id="204" idx="2"/>
              </p:cNvCxnSpPr>
              <p:nvPr/>
            </p:nvCxnSpPr>
            <p:spPr>
              <a:xfrm flipV="1">
                <a:off x="1892366" y="4749111"/>
                <a:ext cx="120008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D7CEEC80-CDE1-442C-A70B-FAE9F87A6A9E}"/>
                  </a:ext>
                </a:extLst>
              </p:cNvPr>
              <p:cNvCxnSpPr>
                <a:cxnSpLocks/>
                <a:stCxn id="207" idx="0"/>
                <a:endCxn id="203" idx="2"/>
              </p:cNvCxnSpPr>
              <p:nvPr/>
            </p:nvCxnSpPr>
            <p:spPr>
              <a:xfrm flipV="1">
                <a:off x="2240973" y="4749111"/>
                <a:ext cx="180109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E2B847BE-52FA-431D-81EA-8D7A83D2221F}"/>
                  </a:ext>
                </a:extLst>
              </p:cNvPr>
              <p:cNvCxnSpPr>
                <a:cxnSpLocks/>
                <a:stCxn id="209" idx="0"/>
                <a:endCxn id="203" idx="2"/>
              </p:cNvCxnSpPr>
              <p:nvPr/>
            </p:nvCxnSpPr>
            <p:spPr>
              <a:xfrm flipH="1" flipV="1">
                <a:off x="2421082" y="4749111"/>
                <a:ext cx="148939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Blue User">
            <a:extLst>
              <a:ext uri="{FF2B5EF4-FFF2-40B4-BE49-F238E27FC236}">
                <a16:creationId xmlns:a16="http://schemas.microsoft.com/office/drawing/2014/main" id="{91483BCD-98B9-4C7A-8F25-B6F8787EAFBD}"/>
              </a:ext>
            </a:extLst>
          </p:cNvPr>
          <p:cNvGrpSpPr/>
          <p:nvPr/>
        </p:nvGrpSpPr>
        <p:grpSpPr>
          <a:xfrm>
            <a:off x="500395" y="5759532"/>
            <a:ext cx="872436" cy="760652"/>
            <a:chOff x="1479651" y="5086036"/>
            <a:chExt cx="976474" cy="851360"/>
          </a:xfrm>
        </p:grpSpPr>
        <p:pic>
          <p:nvPicPr>
            <p:cNvPr id="226" name="Blue User pic" descr="User">
              <a:extLst>
                <a:ext uri="{FF2B5EF4-FFF2-40B4-BE49-F238E27FC236}">
                  <a16:creationId xmlns:a16="http://schemas.microsoft.com/office/drawing/2014/main" id="{F2303507-FF74-4F12-80DA-368F9E45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75570" y="5086036"/>
              <a:ext cx="641941" cy="638989"/>
            </a:xfrm>
            <a:prstGeom prst="rect">
              <a:avLst/>
            </a:prstGeom>
          </p:spPr>
        </p:pic>
        <p:sp>
          <p:nvSpPr>
            <p:cNvPr id="227" name="Blue Name">
              <a:extLst>
                <a:ext uri="{FF2B5EF4-FFF2-40B4-BE49-F238E27FC236}">
                  <a16:creationId xmlns:a16="http://schemas.microsoft.com/office/drawing/2014/main" id="{75A0EA06-B3A7-4D7B-B4DA-C55CAF5484D7}"/>
                </a:ext>
              </a:extLst>
            </p:cNvPr>
            <p:cNvSpPr txBox="1"/>
            <p:nvPr/>
          </p:nvSpPr>
          <p:spPr>
            <a:xfrm>
              <a:off x="1479651" y="5644589"/>
              <a:ext cx="976474" cy="292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Alex</a:t>
              </a:r>
            </a:p>
          </p:txBody>
        </p:sp>
      </p:grpSp>
      <p:pic>
        <p:nvPicPr>
          <p:cNvPr id="228" name="Laptop 1">
            <a:extLst>
              <a:ext uri="{FF2B5EF4-FFF2-40B4-BE49-F238E27FC236}">
                <a16:creationId xmlns:a16="http://schemas.microsoft.com/office/drawing/2014/main" id="{3DF7C0BC-4D84-4AF4-BB59-012F30C733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3" y="3771864"/>
            <a:ext cx="1268596" cy="1937632"/>
          </a:xfrm>
          <a:prstGeom prst="rect">
            <a:avLst/>
          </a:prstGeom>
        </p:spPr>
      </p:pic>
      <p:grpSp>
        <p:nvGrpSpPr>
          <p:cNvPr id="229" name="Green User">
            <a:extLst>
              <a:ext uri="{FF2B5EF4-FFF2-40B4-BE49-F238E27FC236}">
                <a16:creationId xmlns:a16="http://schemas.microsoft.com/office/drawing/2014/main" id="{07875600-925A-4F97-8823-CAF0018B029C}"/>
              </a:ext>
            </a:extLst>
          </p:cNvPr>
          <p:cNvGrpSpPr/>
          <p:nvPr/>
        </p:nvGrpSpPr>
        <p:grpSpPr>
          <a:xfrm>
            <a:off x="2091284" y="5843055"/>
            <a:ext cx="816753" cy="727264"/>
            <a:chOff x="1481585" y="4359490"/>
            <a:chExt cx="914151" cy="813990"/>
          </a:xfrm>
        </p:grpSpPr>
        <p:pic>
          <p:nvPicPr>
            <p:cNvPr id="230" name="Green User pic" descr="User">
              <a:extLst>
                <a:ext uri="{FF2B5EF4-FFF2-40B4-BE49-F238E27FC236}">
                  <a16:creationId xmlns:a16="http://schemas.microsoft.com/office/drawing/2014/main" id="{D2F3D409-93BE-44DB-BDE7-2D0DEF0B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13870" y="4359490"/>
              <a:ext cx="641941" cy="638989"/>
            </a:xfrm>
            <a:prstGeom prst="rect">
              <a:avLst/>
            </a:prstGeom>
          </p:spPr>
        </p:pic>
        <p:sp>
          <p:nvSpPr>
            <p:cNvPr id="231" name="Green Name">
              <a:extLst>
                <a:ext uri="{FF2B5EF4-FFF2-40B4-BE49-F238E27FC236}">
                  <a16:creationId xmlns:a16="http://schemas.microsoft.com/office/drawing/2014/main" id="{D1D53C0F-AB70-41B7-BBCC-E91AD43A6267}"/>
                </a:ext>
              </a:extLst>
            </p:cNvPr>
            <p:cNvSpPr txBox="1"/>
            <p:nvPr/>
          </p:nvSpPr>
          <p:spPr>
            <a:xfrm>
              <a:off x="1481585" y="4880673"/>
              <a:ext cx="914151" cy="292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Roby</a:t>
              </a:r>
            </a:p>
          </p:txBody>
        </p:sp>
      </p:grpSp>
      <p:pic>
        <p:nvPicPr>
          <p:cNvPr id="232" name="Laptop 2">
            <a:extLst>
              <a:ext uri="{FF2B5EF4-FFF2-40B4-BE49-F238E27FC236}">
                <a16:creationId xmlns:a16="http://schemas.microsoft.com/office/drawing/2014/main" id="{4AB6E9C3-C009-488F-AD09-10B0F0E384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66" y="3830741"/>
            <a:ext cx="1268596" cy="1937632"/>
          </a:xfrm>
          <a:prstGeom prst="rect">
            <a:avLst/>
          </a:prstGeom>
        </p:spPr>
      </p:pic>
      <p:grpSp>
        <p:nvGrpSpPr>
          <p:cNvPr id="233" name="Git">
            <a:extLst>
              <a:ext uri="{FF2B5EF4-FFF2-40B4-BE49-F238E27FC236}">
                <a16:creationId xmlns:a16="http://schemas.microsoft.com/office/drawing/2014/main" id="{A15D7649-D3C7-4362-A822-31311E8EFB70}"/>
              </a:ext>
            </a:extLst>
          </p:cNvPr>
          <p:cNvGrpSpPr/>
          <p:nvPr/>
        </p:nvGrpSpPr>
        <p:grpSpPr>
          <a:xfrm>
            <a:off x="404607" y="4118216"/>
            <a:ext cx="505477" cy="505477"/>
            <a:chOff x="12175068" y="21606800"/>
            <a:chExt cx="1197589" cy="1197589"/>
          </a:xfrm>
        </p:grpSpPr>
        <p:sp>
          <p:nvSpPr>
            <p:cNvPr id="234" name="White background">
              <a:extLst>
                <a:ext uri="{FF2B5EF4-FFF2-40B4-BE49-F238E27FC236}">
                  <a16:creationId xmlns:a16="http://schemas.microsoft.com/office/drawing/2014/main" id="{C32607C5-1675-4421-9D99-0B3CB25A24DA}"/>
                </a:ext>
              </a:extLst>
            </p:cNvPr>
            <p:cNvSpPr/>
            <p:nvPr/>
          </p:nvSpPr>
          <p:spPr>
            <a:xfrm rot="2700000">
              <a:off x="12355113" y="21784347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235" name="Git Image" descr="Image result for git icon">
              <a:extLst>
                <a:ext uri="{FF2B5EF4-FFF2-40B4-BE49-F238E27FC236}">
                  <a16:creationId xmlns:a16="http://schemas.microsoft.com/office/drawing/2014/main" id="{64B8C524-775F-418C-A8E0-FF2C29B11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5068" y="21606800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6" name="Git">
            <a:extLst>
              <a:ext uri="{FF2B5EF4-FFF2-40B4-BE49-F238E27FC236}">
                <a16:creationId xmlns:a16="http://schemas.microsoft.com/office/drawing/2014/main" id="{F49ADD9F-5A3C-41F2-8803-7194C12B1B54}"/>
              </a:ext>
            </a:extLst>
          </p:cNvPr>
          <p:cNvGrpSpPr/>
          <p:nvPr/>
        </p:nvGrpSpPr>
        <p:grpSpPr>
          <a:xfrm>
            <a:off x="2128225" y="3930304"/>
            <a:ext cx="505477" cy="505477"/>
            <a:chOff x="17360389" y="23856573"/>
            <a:chExt cx="1197589" cy="1197589"/>
          </a:xfrm>
        </p:grpSpPr>
        <p:sp>
          <p:nvSpPr>
            <p:cNvPr id="237" name="White background">
              <a:extLst>
                <a:ext uri="{FF2B5EF4-FFF2-40B4-BE49-F238E27FC236}">
                  <a16:creationId xmlns:a16="http://schemas.microsoft.com/office/drawing/2014/main" id="{D37D908F-F3EC-42C4-93DB-F0F5BA53DAB2}"/>
                </a:ext>
              </a:extLst>
            </p:cNvPr>
            <p:cNvSpPr/>
            <p:nvPr/>
          </p:nvSpPr>
          <p:spPr>
            <a:xfrm rot="2700000">
              <a:off x="17540434" y="24034120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238" name="Git Image" descr="Image result for git icon">
              <a:extLst>
                <a:ext uri="{FF2B5EF4-FFF2-40B4-BE49-F238E27FC236}">
                  <a16:creationId xmlns:a16="http://schemas.microsoft.com/office/drawing/2014/main" id="{776C1099-6876-4FB5-A477-266B0CB8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0389" y="23856573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9" name="Git">
            <a:extLst>
              <a:ext uri="{FF2B5EF4-FFF2-40B4-BE49-F238E27FC236}">
                <a16:creationId xmlns:a16="http://schemas.microsoft.com/office/drawing/2014/main" id="{40F30102-75EE-4B59-A42B-E4CA92D60980}"/>
              </a:ext>
            </a:extLst>
          </p:cNvPr>
          <p:cNvGrpSpPr/>
          <p:nvPr/>
        </p:nvGrpSpPr>
        <p:grpSpPr>
          <a:xfrm>
            <a:off x="309676" y="2057375"/>
            <a:ext cx="505477" cy="505477"/>
            <a:chOff x="12175068" y="21606800"/>
            <a:chExt cx="1197589" cy="1197589"/>
          </a:xfrm>
        </p:grpSpPr>
        <p:sp>
          <p:nvSpPr>
            <p:cNvPr id="240" name="White background">
              <a:extLst>
                <a:ext uri="{FF2B5EF4-FFF2-40B4-BE49-F238E27FC236}">
                  <a16:creationId xmlns:a16="http://schemas.microsoft.com/office/drawing/2014/main" id="{B6722E1A-7517-4BBA-946D-703024750773}"/>
                </a:ext>
              </a:extLst>
            </p:cNvPr>
            <p:cNvSpPr/>
            <p:nvPr/>
          </p:nvSpPr>
          <p:spPr>
            <a:xfrm rot="2700000">
              <a:off x="12355113" y="21784347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241" name="Git Image" descr="Image result for git icon">
              <a:extLst>
                <a:ext uri="{FF2B5EF4-FFF2-40B4-BE49-F238E27FC236}">
                  <a16:creationId xmlns:a16="http://schemas.microsoft.com/office/drawing/2014/main" id="{D77C684E-A55D-45DD-89F3-1B78B560A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5068" y="21606800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2" name="Application">
            <a:extLst>
              <a:ext uri="{FF2B5EF4-FFF2-40B4-BE49-F238E27FC236}">
                <a16:creationId xmlns:a16="http://schemas.microsoft.com/office/drawing/2014/main" id="{8B997B9B-A578-4BE3-9F63-855F34D3289F}"/>
              </a:ext>
            </a:extLst>
          </p:cNvPr>
          <p:cNvGrpSpPr/>
          <p:nvPr/>
        </p:nvGrpSpPr>
        <p:grpSpPr>
          <a:xfrm>
            <a:off x="585447" y="3886992"/>
            <a:ext cx="858718" cy="858718"/>
            <a:chOff x="12264008" y="21875594"/>
            <a:chExt cx="2034496" cy="2034496"/>
          </a:xfrm>
        </p:grpSpPr>
        <p:sp>
          <p:nvSpPr>
            <p:cNvPr id="243" name="Green semicircle">
              <a:extLst>
                <a:ext uri="{FF2B5EF4-FFF2-40B4-BE49-F238E27FC236}">
                  <a16:creationId xmlns:a16="http://schemas.microsoft.com/office/drawing/2014/main" id="{2FF7663B-167B-4FBD-94DA-10B6D4C29ED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2264008" y="21875594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44" name="text">
              <a:extLst>
                <a:ext uri="{FF2B5EF4-FFF2-40B4-BE49-F238E27FC236}">
                  <a16:creationId xmlns:a16="http://schemas.microsoft.com/office/drawing/2014/main" id="{63996F91-1C3D-4908-8A98-7F413F50442E}"/>
                </a:ext>
              </a:extLst>
            </p:cNvPr>
            <p:cNvSpPr txBox="1"/>
            <p:nvPr/>
          </p:nvSpPr>
          <p:spPr>
            <a:xfrm>
              <a:off x="12825356" y="22518241"/>
              <a:ext cx="979852" cy="2552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700" dirty="0"/>
                <a:t>Application</a:t>
              </a:r>
              <a:endParaRPr lang="en-GB" sz="500" dirty="0"/>
            </a:p>
          </p:txBody>
        </p:sp>
      </p:grpSp>
      <p:grpSp>
        <p:nvGrpSpPr>
          <p:cNvPr id="245" name="Application">
            <a:extLst>
              <a:ext uri="{FF2B5EF4-FFF2-40B4-BE49-F238E27FC236}">
                <a16:creationId xmlns:a16="http://schemas.microsoft.com/office/drawing/2014/main" id="{4981A812-80A6-47FD-A907-C94EF762CAF5}"/>
              </a:ext>
            </a:extLst>
          </p:cNvPr>
          <p:cNvGrpSpPr/>
          <p:nvPr/>
        </p:nvGrpSpPr>
        <p:grpSpPr>
          <a:xfrm>
            <a:off x="2168951" y="3964583"/>
            <a:ext cx="858718" cy="858718"/>
            <a:chOff x="16316154" y="23497321"/>
            <a:chExt cx="2034496" cy="2034496"/>
          </a:xfrm>
        </p:grpSpPr>
        <p:sp>
          <p:nvSpPr>
            <p:cNvPr id="246" name="Green semicircle">
              <a:extLst>
                <a:ext uri="{FF2B5EF4-FFF2-40B4-BE49-F238E27FC236}">
                  <a16:creationId xmlns:a16="http://schemas.microsoft.com/office/drawing/2014/main" id="{0BA6A3AC-67BE-493F-B78D-E26B70EA1EC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6316154" y="23497321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47" name="text">
              <a:extLst>
                <a:ext uri="{FF2B5EF4-FFF2-40B4-BE49-F238E27FC236}">
                  <a16:creationId xmlns:a16="http://schemas.microsoft.com/office/drawing/2014/main" id="{025C6912-528F-45C7-A73F-414734D64721}"/>
                </a:ext>
              </a:extLst>
            </p:cNvPr>
            <p:cNvSpPr txBox="1"/>
            <p:nvPr/>
          </p:nvSpPr>
          <p:spPr>
            <a:xfrm>
              <a:off x="16839461" y="24197372"/>
              <a:ext cx="979852" cy="25521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en-GB" sz="700" dirty="0"/>
                <a:t>Application</a:t>
              </a:r>
              <a:endParaRPr lang="en-GB" sz="500" dirty="0"/>
            </a:p>
          </p:txBody>
        </p:sp>
      </p:grpSp>
      <p:grpSp>
        <p:nvGrpSpPr>
          <p:cNvPr id="248" name="Application">
            <a:extLst>
              <a:ext uri="{FF2B5EF4-FFF2-40B4-BE49-F238E27FC236}">
                <a16:creationId xmlns:a16="http://schemas.microsoft.com/office/drawing/2014/main" id="{C171253B-0C30-427D-81C3-E90B16F50FD4}"/>
              </a:ext>
            </a:extLst>
          </p:cNvPr>
          <p:cNvGrpSpPr/>
          <p:nvPr/>
        </p:nvGrpSpPr>
        <p:grpSpPr>
          <a:xfrm>
            <a:off x="487071" y="1938603"/>
            <a:ext cx="858718" cy="858718"/>
            <a:chOff x="16316154" y="23497321"/>
            <a:chExt cx="2034496" cy="2034496"/>
          </a:xfrm>
        </p:grpSpPr>
        <p:sp>
          <p:nvSpPr>
            <p:cNvPr id="249" name="Green semicircle">
              <a:extLst>
                <a:ext uri="{FF2B5EF4-FFF2-40B4-BE49-F238E27FC236}">
                  <a16:creationId xmlns:a16="http://schemas.microsoft.com/office/drawing/2014/main" id="{45D50F77-A269-4615-AAF2-9CB2141A9DD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6316154" y="23497321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50" name="text">
              <a:extLst>
                <a:ext uri="{FF2B5EF4-FFF2-40B4-BE49-F238E27FC236}">
                  <a16:creationId xmlns:a16="http://schemas.microsoft.com/office/drawing/2014/main" id="{044C6749-9B21-4007-9D0C-ED6EC89804E9}"/>
                </a:ext>
              </a:extLst>
            </p:cNvPr>
            <p:cNvSpPr txBox="1"/>
            <p:nvPr/>
          </p:nvSpPr>
          <p:spPr>
            <a:xfrm>
              <a:off x="16839461" y="24197372"/>
              <a:ext cx="979852" cy="25521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en-GB" sz="700" dirty="0"/>
                <a:t>Application</a:t>
              </a:r>
              <a:endParaRPr lang="en-GB" sz="500" dirty="0"/>
            </a:p>
          </p:txBody>
        </p:sp>
      </p:grpSp>
      <p:pic>
        <p:nvPicPr>
          <p:cNvPr id="251" name="Storage Account 2">
            <a:extLst>
              <a:ext uri="{FF2B5EF4-FFF2-40B4-BE49-F238E27FC236}">
                <a16:creationId xmlns:a16="http://schemas.microsoft.com/office/drawing/2014/main" id="{C1DD14EF-45D9-4F01-AC40-842CE67FD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092" y="667786"/>
            <a:ext cx="516384" cy="761255"/>
          </a:xfrm>
          <a:prstGeom prst="rect">
            <a:avLst/>
          </a:prstGeom>
        </p:spPr>
      </p:pic>
      <p:grpSp>
        <p:nvGrpSpPr>
          <p:cNvPr id="252" name="Table Store 2">
            <a:extLst>
              <a:ext uri="{FF2B5EF4-FFF2-40B4-BE49-F238E27FC236}">
                <a16:creationId xmlns:a16="http://schemas.microsoft.com/office/drawing/2014/main" id="{CC9DF58C-9C63-4924-9A76-364B8835910B}"/>
              </a:ext>
            </a:extLst>
          </p:cNvPr>
          <p:cNvGrpSpPr/>
          <p:nvPr/>
        </p:nvGrpSpPr>
        <p:grpSpPr>
          <a:xfrm>
            <a:off x="9074769" y="922694"/>
            <a:ext cx="458574" cy="97734"/>
            <a:chOff x="6038685" y="3225516"/>
            <a:chExt cx="2599804" cy="554087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A094FE6-4907-4235-B423-5F5F908C0156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300" dirty="0"/>
                <a:t>Table</a:t>
              </a:r>
            </a:p>
          </p:txBody>
        </p:sp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C4CE0EA3-C572-4D2A-84FD-E34FF1C1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5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50D30-3088-4277-902F-FD9F8FC1834A}"/>
              </a:ext>
            </a:extLst>
          </p:cNvPr>
          <p:cNvSpPr/>
          <p:nvPr/>
        </p:nvSpPr>
        <p:spPr>
          <a:xfrm>
            <a:off x="3876853" y="5430453"/>
            <a:ext cx="4065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E36-6BAC-440B-99C7-A329C106B00B}"/>
              </a:ext>
            </a:extLst>
          </p:cNvPr>
          <p:cNvSpPr txBox="1"/>
          <p:nvPr/>
        </p:nvSpPr>
        <p:spPr>
          <a:xfrm>
            <a:off x="5429448" y="2180761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alyx1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19B-7AE0-4EFC-8FE6-A99088117A3C}"/>
              </a:ext>
            </a:extLst>
          </p:cNvPr>
          <p:cNvSpPr txBox="1"/>
          <p:nvPr/>
        </p:nvSpPr>
        <p:spPr>
          <a:xfrm>
            <a:off x="5429448" y="2858735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rby1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BA069-28C9-422D-BE89-9228AC43804D}"/>
              </a:ext>
            </a:extLst>
          </p:cNvPr>
          <p:cNvSpPr txBox="1"/>
          <p:nvPr/>
        </p:nvSpPr>
        <p:spPr>
          <a:xfrm>
            <a:off x="5429448" y="3539714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ci01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767F2-220B-45EB-8298-5995EBFC3BA7}"/>
              </a:ext>
            </a:extLst>
          </p:cNvPr>
          <p:cNvSpPr txBox="1"/>
          <p:nvPr/>
        </p:nvSpPr>
        <p:spPr>
          <a:xfrm>
            <a:off x="5429447" y="4226662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83F49-E160-48B7-AED8-814C0E5BE814}"/>
              </a:ext>
            </a:extLst>
          </p:cNvPr>
          <p:cNvSpPr txBox="1"/>
          <p:nvPr/>
        </p:nvSpPr>
        <p:spPr>
          <a:xfrm>
            <a:off x="713411" y="3419721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integrated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02C072-8BB6-4F23-B9F0-221849F5DFC0}"/>
              </a:ext>
            </a:extLst>
          </p:cNvPr>
          <p:cNvSpPr txBox="1"/>
          <p:nvPr/>
        </p:nvSpPr>
        <p:spPr>
          <a:xfrm>
            <a:off x="713410" y="4228714"/>
            <a:ext cx="372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with stakeholders</a:t>
            </a:r>
          </a:p>
        </p:txBody>
      </p:sp>
      <p:sp>
        <p:nvSpPr>
          <p:cNvPr id="15" name="Instructions 1">
            <a:extLst>
              <a:ext uri="{FF2B5EF4-FFF2-40B4-BE49-F238E27FC236}">
                <a16:creationId xmlns:a16="http://schemas.microsoft.com/office/drawing/2014/main" id="{BF11FC46-4E11-4797-8C69-79C2B6EBEBE3}"/>
              </a:ext>
            </a:extLst>
          </p:cNvPr>
          <p:cNvSpPr/>
          <p:nvPr/>
        </p:nvSpPr>
        <p:spPr>
          <a:xfrm>
            <a:off x="398939" y="6000155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another environment – call it ci01</a:t>
            </a:r>
          </a:p>
        </p:txBody>
      </p:sp>
      <p:sp>
        <p:nvSpPr>
          <p:cNvPr id="16" name="Instructions 2">
            <a:extLst>
              <a:ext uri="{FF2B5EF4-FFF2-40B4-BE49-F238E27FC236}">
                <a16:creationId xmlns:a16="http://schemas.microsoft.com/office/drawing/2014/main" id="{7EBF8D63-9C0E-4C34-B674-D525EB00EF09}"/>
              </a:ext>
            </a:extLst>
          </p:cNvPr>
          <p:cNvSpPr/>
          <p:nvPr/>
        </p:nvSpPr>
        <p:spPr>
          <a:xfrm>
            <a:off x="398939" y="6017085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another environment – call it prod</a:t>
            </a:r>
          </a:p>
        </p:txBody>
      </p:sp>
    </p:spTree>
    <p:extLst>
      <p:ext uri="{BB962C8B-B14F-4D97-AF65-F5344CB8AC3E}">
        <p14:creationId xmlns:p14="http://schemas.microsoft.com/office/powerpoint/2010/main" val="567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zure Active Directory">
            <a:extLst>
              <a:ext uri="{FF2B5EF4-FFF2-40B4-BE49-F238E27FC236}">
                <a16:creationId xmlns:a16="http://schemas.microsoft.com/office/drawing/2014/main" id="{E32800DB-2332-4BB9-B648-AD33D4E5C7C2}"/>
              </a:ext>
            </a:extLst>
          </p:cNvPr>
          <p:cNvGrpSpPr/>
          <p:nvPr/>
        </p:nvGrpSpPr>
        <p:grpSpPr>
          <a:xfrm>
            <a:off x="417922" y="360483"/>
            <a:ext cx="1672333" cy="1464824"/>
            <a:chOff x="1789106" y="6842758"/>
            <a:chExt cx="2430084" cy="2128550"/>
          </a:xfrm>
        </p:grpSpPr>
        <p:pic>
          <p:nvPicPr>
            <p:cNvPr id="68" name="Picture 2" descr="http://www.clker.com/cliparts/6/w/x/R/M/N/open-book-outline-md.png">
              <a:extLst>
                <a:ext uri="{FF2B5EF4-FFF2-40B4-BE49-F238E27FC236}">
                  <a16:creationId xmlns:a16="http://schemas.microsoft.com/office/drawing/2014/main" id="{44971D88-DB54-4D96-8439-35080C9A2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06" y="6842758"/>
              <a:ext cx="2430084" cy="1950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C5E5DE-F93B-46C2-B3F8-B49DCBCD1609}"/>
                </a:ext>
              </a:extLst>
            </p:cNvPr>
            <p:cNvSpPr txBox="1"/>
            <p:nvPr/>
          </p:nvSpPr>
          <p:spPr>
            <a:xfrm>
              <a:off x="2086911" y="7150543"/>
              <a:ext cx="1877898" cy="402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Alex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F656DA-04B2-4087-95C0-F185C9CB0D2F}"/>
                </a:ext>
              </a:extLst>
            </p:cNvPr>
            <p:cNvSpPr txBox="1"/>
            <p:nvPr/>
          </p:nvSpPr>
          <p:spPr>
            <a:xfrm>
              <a:off x="2127387" y="7776840"/>
              <a:ext cx="1877898" cy="402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200" dirty="0"/>
                <a:t>Roby</a:t>
              </a:r>
            </a:p>
          </p:txBody>
        </p:sp>
        <p:pic>
          <p:nvPicPr>
            <p:cNvPr id="71" name="Picture 70" descr="Image result for azure active directory">
              <a:extLst>
                <a:ext uri="{FF2B5EF4-FFF2-40B4-BE49-F238E27FC236}">
                  <a16:creationId xmlns:a16="http://schemas.microsoft.com/office/drawing/2014/main" id="{1032964C-C593-4581-9A11-47236D289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2" r="22015"/>
            <a:stretch/>
          </p:blipFill>
          <p:spPr bwMode="auto">
            <a:xfrm>
              <a:off x="2607121" y="8195738"/>
              <a:ext cx="819195" cy="77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Azure DevOps">
            <a:extLst>
              <a:ext uri="{FF2B5EF4-FFF2-40B4-BE49-F238E27FC236}">
                <a16:creationId xmlns:a16="http://schemas.microsoft.com/office/drawing/2014/main" id="{06F8B382-D402-4A08-A14F-8035D5E3F5B5}"/>
              </a:ext>
            </a:extLst>
          </p:cNvPr>
          <p:cNvGrpSpPr/>
          <p:nvPr/>
        </p:nvGrpSpPr>
        <p:grpSpPr>
          <a:xfrm>
            <a:off x="222636" y="1850540"/>
            <a:ext cx="3792375" cy="1750462"/>
            <a:chOff x="349795" y="6400443"/>
            <a:chExt cx="5064525" cy="2337654"/>
          </a:xfrm>
        </p:grpSpPr>
        <p:grpSp>
          <p:nvGrpSpPr>
            <p:cNvPr id="73" name="Azure DevOps">
              <a:extLst>
                <a:ext uri="{FF2B5EF4-FFF2-40B4-BE49-F238E27FC236}">
                  <a16:creationId xmlns:a16="http://schemas.microsoft.com/office/drawing/2014/main" id="{D4F7FE79-38C2-4614-82D2-A9253F00FBD5}"/>
                </a:ext>
              </a:extLst>
            </p:cNvPr>
            <p:cNvGrpSpPr/>
            <p:nvPr/>
          </p:nvGrpSpPr>
          <p:grpSpPr>
            <a:xfrm>
              <a:off x="349795" y="6400443"/>
              <a:ext cx="5064525" cy="2337654"/>
              <a:chOff x="399431" y="6269151"/>
              <a:chExt cx="5064525" cy="2337654"/>
            </a:xfrm>
          </p:grpSpPr>
          <p:sp>
            <p:nvSpPr>
              <p:cNvPr id="75" name="AzDops Grey Box">
                <a:extLst>
                  <a:ext uri="{FF2B5EF4-FFF2-40B4-BE49-F238E27FC236}">
                    <a16:creationId xmlns:a16="http://schemas.microsoft.com/office/drawing/2014/main" id="{CD90CDD2-B0AE-48F5-937C-26DA449C2219}"/>
                  </a:ext>
                </a:extLst>
              </p:cNvPr>
              <p:cNvSpPr/>
              <p:nvPr/>
            </p:nvSpPr>
            <p:spPr>
              <a:xfrm>
                <a:off x="399431" y="6269151"/>
                <a:ext cx="5064525" cy="23376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76" name="AzDops Icon">
                <a:extLst>
                  <a:ext uri="{FF2B5EF4-FFF2-40B4-BE49-F238E27FC236}">
                    <a16:creationId xmlns:a16="http://schemas.microsoft.com/office/drawing/2014/main" id="{E23BF201-A774-4E15-B053-427EBB3B7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084" b="98238" l="2212" r="97788">
                            <a14:foregroundMark x1="8407" y1="50220" x2="8407" y2="38767"/>
                            <a14:foregroundMark x1="91150" y1="29515" x2="86283" y2="66079"/>
                            <a14:foregroundMark x1="16814" y1="26872" x2="57522" y2="15859"/>
                            <a14:foregroundMark x1="75221" y1="85022" x2="28761" y2="78855"/>
                            <a14:foregroundMark x1="74779" y1="98238" x2="73451" y2="91189"/>
                            <a14:foregroundMark x1="98230" y1="71366" x2="97788" y2="55507"/>
                            <a14:foregroundMark x1="44690" y1="3084" x2="47345" y2="6608"/>
                            <a14:foregroundMark x1="2212" y1="60352" x2="2212" y2="45374"/>
                            <a14:backgroundMark x1="8850" y1="11013" x2="26991" y2="5727"/>
                            <a14:backgroundMark x1="76991" y1="5727" x2="95575" y2="3965"/>
                            <a14:backgroundMark x1="23894" y1="64317" x2="68142" y2="32159"/>
                            <a14:backgroundMark x1="68142" y1="32159" x2="68142" y2="32159"/>
                            <a14:backgroundMark x1="88496" y1="96916" x2="99558" y2="8898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826" y="8105928"/>
                <a:ext cx="498671" cy="500877"/>
              </a:xfrm>
              <a:prstGeom prst="rect">
                <a:avLst/>
              </a:prstGeom>
            </p:spPr>
          </p:pic>
        </p:grpSp>
        <p:sp>
          <p:nvSpPr>
            <p:cNvPr id="74" name="&quot;Azure DevOps&quot;">
              <a:extLst>
                <a:ext uri="{FF2B5EF4-FFF2-40B4-BE49-F238E27FC236}">
                  <a16:creationId xmlns:a16="http://schemas.microsoft.com/office/drawing/2014/main" id="{CCA62259-4F1B-4A3B-8152-E0A9234D8F65}"/>
                </a:ext>
              </a:extLst>
            </p:cNvPr>
            <p:cNvSpPr/>
            <p:nvPr/>
          </p:nvSpPr>
          <p:spPr>
            <a:xfrm>
              <a:off x="4419823" y="8518172"/>
              <a:ext cx="968718" cy="164409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800" dirty="0">
                  <a:ln w="0"/>
                </a:rPr>
                <a:t>Azure DevOps</a:t>
              </a:r>
            </a:p>
          </p:txBody>
        </p:sp>
      </p:grpSp>
      <p:grpSp>
        <p:nvGrpSpPr>
          <p:cNvPr id="77" name="Work Items">
            <a:extLst>
              <a:ext uri="{FF2B5EF4-FFF2-40B4-BE49-F238E27FC236}">
                <a16:creationId xmlns:a16="http://schemas.microsoft.com/office/drawing/2014/main" id="{52206A80-4B4E-4925-9E42-7C17BEBF6DE1}"/>
              </a:ext>
            </a:extLst>
          </p:cNvPr>
          <p:cNvGrpSpPr/>
          <p:nvPr/>
        </p:nvGrpSpPr>
        <p:grpSpPr>
          <a:xfrm>
            <a:off x="3163021" y="2040413"/>
            <a:ext cx="632830" cy="461965"/>
            <a:chOff x="384028" y="165100"/>
            <a:chExt cx="3514871" cy="256584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26F9CB8-082E-41AA-989E-15E25087C0A3}"/>
                </a:ext>
              </a:extLst>
            </p:cNvPr>
            <p:cNvSpPr/>
            <p:nvPr/>
          </p:nvSpPr>
          <p:spPr>
            <a:xfrm>
              <a:off x="384028" y="165100"/>
              <a:ext cx="3514871" cy="2565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C601D34-9453-487C-9260-A1B92F0A513C}"/>
                </a:ext>
              </a:extLst>
            </p:cNvPr>
            <p:cNvGrpSpPr/>
            <p:nvPr/>
          </p:nvGrpSpPr>
          <p:grpSpPr>
            <a:xfrm>
              <a:off x="497841" y="406401"/>
              <a:ext cx="3261360" cy="2160000"/>
              <a:chOff x="1147586" y="3913909"/>
              <a:chExt cx="1971932" cy="118557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5CF999A-05B9-4D3B-AC9B-10816FDCB7F1}"/>
                  </a:ext>
                </a:extLst>
              </p:cNvPr>
              <p:cNvSpPr/>
              <p:nvPr/>
            </p:nvSpPr>
            <p:spPr>
              <a:xfrm>
                <a:off x="2112819" y="3913909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D04C65C-6021-454B-8335-F1FB73475324}"/>
                  </a:ext>
                </a:extLst>
              </p:cNvPr>
              <p:cNvSpPr/>
              <p:nvPr/>
            </p:nvSpPr>
            <p:spPr>
              <a:xfrm>
                <a:off x="1794165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5B4EB8B-5197-4884-9D2B-4B8E5093436A}"/>
                  </a:ext>
                </a:extLst>
              </p:cNvPr>
              <p:cNvSpPr/>
              <p:nvPr/>
            </p:nvSpPr>
            <p:spPr>
              <a:xfrm>
                <a:off x="2213264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F3F62A4-BA4C-421C-9C57-BAFE493D7EB9}"/>
                  </a:ext>
                </a:extLst>
              </p:cNvPr>
              <p:cNvSpPr/>
              <p:nvPr/>
            </p:nvSpPr>
            <p:spPr>
              <a:xfrm>
                <a:off x="2632363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D64656A-992A-432D-BF3A-81CBEF05B537}"/>
                  </a:ext>
                </a:extLst>
              </p:cNvPr>
              <p:cNvSpPr/>
              <p:nvPr/>
            </p:nvSpPr>
            <p:spPr>
              <a:xfrm>
                <a:off x="1482438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589927B-7F48-4A5E-A434-2EB90FD365D2}"/>
                  </a:ext>
                </a:extLst>
              </p:cNvPr>
              <p:cNvSpPr/>
              <p:nvPr/>
            </p:nvSpPr>
            <p:spPr>
              <a:xfrm>
                <a:off x="2320636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22A0C73-8ACA-4973-8B8D-D3ED84221380}"/>
                  </a:ext>
                </a:extLst>
              </p:cNvPr>
              <p:cNvSpPr/>
              <p:nvPr/>
            </p:nvSpPr>
            <p:spPr>
              <a:xfrm>
                <a:off x="1911928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B9281C4-B2A4-45F3-8621-BED6E636239D}"/>
                  </a:ext>
                </a:extLst>
              </p:cNvPr>
              <p:cNvSpPr/>
              <p:nvPr/>
            </p:nvSpPr>
            <p:spPr>
              <a:xfrm>
                <a:off x="2750126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266A8AE-707E-4613-8947-58763697FDCE}"/>
                  </a:ext>
                </a:extLst>
              </p:cNvPr>
              <p:cNvSpPr/>
              <p:nvPr/>
            </p:nvSpPr>
            <p:spPr>
              <a:xfrm>
                <a:off x="1147586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8661B6D-506A-40D1-B761-1CE58A1B2EA8}"/>
                  </a:ext>
                </a:extLst>
              </p:cNvPr>
              <p:cNvSpPr/>
              <p:nvPr/>
            </p:nvSpPr>
            <p:spPr>
              <a:xfrm>
                <a:off x="2140527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71E0A9-F75E-4180-91C1-CA0E72ACBEF9}"/>
                  </a:ext>
                </a:extLst>
              </p:cNvPr>
              <p:cNvSpPr/>
              <p:nvPr/>
            </p:nvSpPr>
            <p:spPr>
              <a:xfrm>
                <a:off x="1476634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A20A40E-6870-448F-BCDF-9D74253B3070}"/>
                  </a:ext>
                </a:extLst>
              </p:cNvPr>
              <p:cNvSpPr/>
              <p:nvPr/>
            </p:nvSpPr>
            <p:spPr>
              <a:xfrm>
                <a:off x="2469575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82D4E3-6F56-447A-BE41-37FFC0CB9C82}"/>
                  </a:ext>
                </a:extLst>
              </p:cNvPr>
              <p:cNvSpPr/>
              <p:nvPr/>
            </p:nvSpPr>
            <p:spPr>
              <a:xfrm>
                <a:off x="1791920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43EC580-C879-4116-B8DF-1E6BB1EC6B0B}"/>
                  </a:ext>
                </a:extLst>
              </p:cNvPr>
              <p:cNvSpPr/>
              <p:nvPr/>
            </p:nvSpPr>
            <p:spPr>
              <a:xfrm>
                <a:off x="2918627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4A138801-9784-44E9-A4CD-419C81A63B6C}"/>
                  </a:ext>
                </a:extLst>
              </p:cNvPr>
              <p:cNvCxnSpPr>
                <a:cxnSpLocks/>
                <a:stCxn id="81" idx="0"/>
                <a:endCxn id="80" idx="2"/>
              </p:cNvCxnSpPr>
              <p:nvPr/>
            </p:nvCxnSpPr>
            <p:spPr>
              <a:xfrm flipV="1">
                <a:off x="1894611" y="4045527"/>
                <a:ext cx="318654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02F4613F-DA17-4FB6-9530-F3CC284468F6}"/>
                  </a:ext>
                </a:extLst>
              </p:cNvPr>
              <p:cNvCxnSpPr>
                <a:cxnSpLocks/>
                <a:stCxn id="82" idx="0"/>
                <a:endCxn id="80" idx="2"/>
              </p:cNvCxnSpPr>
              <p:nvPr/>
            </p:nvCxnSpPr>
            <p:spPr>
              <a:xfrm flipH="1" flipV="1">
                <a:off x="2213265" y="4045527"/>
                <a:ext cx="100445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9B3B6162-2D18-410D-A54B-ACF1491F3AED}"/>
                  </a:ext>
                </a:extLst>
              </p:cNvPr>
              <p:cNvCxnSpPr>
                <a:cxnSpLocks/>
                <a:stCxn id="83" idx="0"/>
                <a:endCxn id="80" idx="2"/>
              </p:cNvCxnSpPr>
              <p:nvPr/>
            </p:nvCxnSpPr>
            <p:spPr>
              <a:xfrm flipH="1" flipV="1">
                <a:off x="2213265" y="4045527"/>
                <a:ext cx="519544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1C42C95-9A3A-4E1B-93D2-683D6DEEE0CB}"/>
                  </a:ext>
                </a:extLst>
              </p:cNvPr>
              <p:cNvCxnSpPr>
                <a:cxnSpLocks/>
                <a:stCxn id="84" idx="0"/>
                <a:endCxn id="81" idx="2"/>
              </p:cNvCxnSpPr>
              <p:nvPr/>
            </p:nvCxnSpPr>
            <p:spPr>
              <a:xfrm flipV="1">
                <a:off x="1582884" y="4392046"/>
                <a:ext cx="311727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080F0A3C-3D85-4B93-B2F3-8FEF5D6E11AF}"/>
                  </a:ext>
                </a:extLst>
              </p:cNvPr>
              <p:cNvCxnSpPr>
                <a:cxnSpLocks/>
                <a:stCxn id="86" idx="0"/>
                <a:endCxn id="81" idx="2"/>
              </p:cNvCxnSpPr>
              <p:nvPr/>
            </p:nvCxnSpPr>
            <p:spPr>
              <a:xfrm flipH="1" flipV="1">
                <a:off x="1894611" y="4392046"/>
                <a:ext cx="117763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C63C35D-1666-4D9F-B1DE-B9EA7DFA6E3F}"/>
                  </a:ext>
                </a:extLst>
              </p:cNvPr>
              <p:cNvCxnSpPr>
                <a:cxnSpLocks/>
                <a:stCxn id="85" idx="0"/>
                <a:endCxn id="82" idx="2"/>
              </p:cNvCxnSpPr>
              <p:nvPr/>
            </p:nvCxnSpPr>
            <p:spPr>
              <a:xfrm flipH="1" flipV="1">
                <a:off x="2313710" y="4392046"/>
                <a:ext cx="107372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B3C260D8-1DBD-4847-80F7-E3652925DFF5}"/>
                  </a:ext>
                </a:extLst>
              </p:cNvPr>
              <p:cNvCxnSpPr>
                <a:cxnSpLocks/>
                <a:stCxn id="87" idx="0"/>
                <a:endCxn id="83" idx="2"/>
              </p:cNvCxnSpPr>
              <p:nvPr/>
            </p:nvCxnSpPr>
            <p:spPr>
              <a:xfrm flipH="1" flipV="1">
                <a:off x="2732809" y="4392046"/>
                <a:ext cx="117763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DC9E615-898C-4AA6-84F3-5EAE2ED52415}"/>
                  </a:ext>
                </a:extLst>
              </p:cNvPr>
              <p:cNvCxnSpPr>
                <a:cxnSpLocks/>
                <a:stCxn id="88" idx="0"/>
                <a:endCxn id="84" idx="2"/>
              </p:cNvCxnSpPr>
              <p:nvPr/>
            </p:nvCxnSpPr>
            <p:spPr>
              <a:xfrm flipV="1">
                <a:off x="1248032" y="4749111"/>
                <a:ext cx="334852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D22510E-9895-4A31-9F5E-6072154F49A9}"/>
                  </a:ext>
                </a:extLst>
              </p:cNvPr>
              <p:cNvCxnSpPr>
                <a:cxnSpLocks/>
                <a:stCxn id="90" idx="0"/>
                <a:endCxn id="84" idx="2"/>
              </p:cNvCxnSpPr>
              <p:nvPr/>
            </p:nvCxnSpPr>
            <p:spPr>
              <a:xfrm flipV="1">
                <a:off x="1577080" y="4749111"/>
                <a:ext cx="5804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C875E794-C49D-4801-84C2-81F7A940D8B5}"/>
                  </a:ext>
                </a:extLst>
              </p:cNvPr>
              <p:cNvCxnSpPr>
                <a:cxnSpLocks/>
                <a:stCxn id="93" idx="0"/>
                <a:endCxn id="87" idx="2"/>
              </p:cNvCxnSpPr>
              <p:nvPr/>
            </p:nvCxnSpPr>
            <p:spPr>
              <a:xfrm flipH="1" flipV="1">
                <a:off x="2850572" y="4749111"/>
                <a:ext cx="168501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197EDD7-9A99-4414-B298-FD8C733FAE62}"/>
                  </a:ext>
                </a:extLst>
              </p:cNvPr>
              <p:cNvCxnSpPr>
                <a:cxnSpLocks/>
                <a:stCxn id="92" idx="0"/>
                <a:endCxn id="86" idx="2"/>
              </p:cNvCxnSpPr>
              <p:nvPr/>
            </p:nvCxnSpPr>
            <p:spPr>
              <a:xfrm flipV="1">
                <a:off x="1892366" y="4749111"/>
                <a:ext cx="120008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53B57193-0BCB-4195-9AB4-DAD9827A65F2}"/>
                  </a:ext>
                </a:extLst>
              </p:cNvPr>
              <p:cNvCxnSpPr>
                <a:cxnSpLocks/>
                <a:stCxn id="89" idx="0"/>
                <a:endCxn id="85" idx="2"/>
              </p:cNvCxnSpPr>
              <p:nvPr/>
            </p:nvCxnSpPr>
            <p:spPr>
              <a:xfrm flipV="1">
                <a:off x="2240973" y="4749111"/>
                <a:ext cx="180109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9C8BB36-ACCA-4476-A3E1-7AB9EA6B99EB}"/>
                  </a:ext>
                </a:extLst>
              </p:cNvPr>
              <p:cNvCxnSpPr>
                <a:cxnSpLocks/>
                <a:stCxn id="91" idx="0"/>
                <a:endCxn id="85" idx="2"/>
              </p:cNvCxnSpPr>
              <p:nvPr/>
            </p:nvCxnSpPr>
            <p:spPr>
              <a:xfrm flipH="1" flipV="1">
                <a:off x="2421082" y="4749111"/>
                <a:ext cx="148939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Subscription">
            <a:extLst>
              <a:ext uri="{FF2B5EF4-FFF2-40B4-BE49-F238E27FC236}">
                <a16:creationId xmlns:a16="http://schemas.microsoft.com/office/drawing/2014/main" id="{CC304CCD-46A7-4881-9C24-559A0082361D}"/>
              </a:ext>
            </a:extLst>
          </p:cNvPr>
          <p:cNvGrpSpPr/>
          <p:nvPr/>
        </p:nvGrpSpPr>
        <p:grpSpPr>
          <a:xfrm>
            <a:off x="4705862" y="0"/>
            <a:ext cx="7486138" cy="6858000"/>
            <a:chOff x="3584995" y="-2862999"/>
            <a:chExt cx="8929782" cy="12177528"/>
          </a:xfrm>
        </p:grpSpPr>
        <p:sp>
          <p:nvSpPr>
            <p:cNvPr id="62" name="Subscription box">
              <a:extLst>
                <a:ext uri="{FF2B5EF4-FFF2-40B4-BE49-F238E27FC236}">
                  <a16:creationId xmlns:a16="http://schemas.microsoft.com/office/drawing/2014/main" id="{8D6E60F3-7530-4722-972C-0EC71DBE2CE7}"/>
                </a:ext>
              </a:extLst>
            </p:cNvPr>
            <p:cNvSpPr/>
            <p:nvPr/>
          </p:nvSpPr>
          <p:spPr>
            <a:xfrm>
              <a:off x="3852431" y="-2862999"/>
              <a:ext cx="8662346" cy="12177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63" name="Subscription Symbol">
              <a:extLst>
                <a:ext uri="{FF2B5EF4-FFF2-40B4-BE49-F238E27FC236}">
                  <a16:creationId xmlns:a16="http://schemas.microsoft.com/office/drawing/2014/main" id="{886ADE92-A7AE-4603-953F-663E52547929}"/>
                </a:ext>
              </a:extLst>
            </p:cNvPr>
            <p:cNvGrpSpPr/>
            <p:nvPr/>
          </p:nvGrpSpPr>
          <p:grpSpPr>
            <a:xfrm>
              <a:off x="3584995" y="-1218439"/>
              <a:ext cx="545957" cy="1446129"/>
              <a:chOff x="-479547" y="-128890"/>
              <a:chExt cx="545957" cy="144612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5186E31-58DB-4C3D-9707-7C6EC0750DD1}"/>
                  </a:ext>
                </a:extLst>
              </p:cNvPr>
              <p:cNvSpPr/>
              <p:nvPr/>
            </p:nvSpPr>
            <p:spPr>
              <a:xfrm>
                <a:off x="-309046" y="-48508"/>
                <a:ext cx="203197" cy="2350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686DF9A-68F6-48BF-B1CE-9A5B173ED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79547" y="-128890"/>
                <a:ext cx="545957" cy="1446129"/>
              </a:xfrm>
              <a:prstGeom prst="rect">
                <a:avLst/>
              </a:prstGeom>
            </p:spPr>
          </p:pic>
        </p:grpSp>
      </p:grpSp>
      <p:sp>
        <p:nvSpPr>
          <p:cNvPr id="107" name="Environment 4">
            <a:extLst>
              <a:ext uri="{FF2B5EF4-FFF2-40B4-BE49-F238E27FC236}">
                <a16:creationId xmlns:a16="http://schemas.microsoft.com/office/drawing/2014/main" id="{05928CC1-D3C5-408F-B685-B11BEE40939B}"/>
              </a:ext>
            </a:extLst>
          </p:cNvPr>
          <p:cNvSpPr/>
          <p:nvPr/>
        </p:nvSpPr>
        <p:spPr>
          <a:xfrm>
            <a:off x="9882945" y="3199656"/>
            <a:ext cx="1942069" cy="23193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prod</a:t>
            </a:r>
          </a:p>
        </p:txBody>
      </p:sp>
      <p:sp>
        <p:nvSpPr>
          <p:cNvPr id="108" name="Environment 3">
            <a:extLst>
              <a:ext uri="{FF2B5EF4-FFF2-40B4-BE49-F238E27FC236}">
                <a16:creationId xmlns:a16="http://schemas.microsoft.com/office/drawing/2014/main" id="{3B196855-A612-43FD-9C98-EAF1080370F6}"/>
              </a:ext>
            </a:extLst>
          </p:cNvPr>
          <p:cNvSpPr/>
          <p:nvPr/>
        </p:nvSpPr>
        <p:spPr>
          <a:xfrm>
            <a:off x="9897420" y="519793"/>
            <a:ext cx="1926280" cy="23193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rby1</a:t>
            </a:r>
          </a:p>
        </p:txBody>
      </p:sp>
      <p:sp>
        <p:nvSpPr>
          <p:cNvPr id="109" name="Environment 2">
            <a:extLst>
              <a:ext uri="{FF2B5EF4-FFF2-40B4-BE49-F238E27FC236}">
                <a16:creationId xmlns:a16="http://schemas.microsoft.com/office/drawing/2014/main" id="{44053A1A-9CE8-415B-9E6B-BC1828B4B208}"/>
              </a:ext>
            </a:extLst>
          </p:cNvPr>
          <p:cNvSpPr/>
          <p:nvPr/>
        </p:nvSpPr>
        <p:spPr>
          <a:xfrm>
            <a:off x="7880055" y="520438"/>
            <a:ext cx="1926280" cy="2312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alx1</a:t>
            </a:r>
          </a:p>
        </p:txBody>
      </p:sp>
      <p:sp>
        <p:nvSpPr>
          <p:cNvPr id="110" name="Environment 1">
            <a:extLst>
              <a:ext uri="{FF2B5EF4-FFF2-40B4-BE49-F238E27FC236}">
                <a16:creationId xmlns:a16="http://schemas.microsoft.com/office/drawing/2014/main" id="{4094CC03-B2EC-4110-93CB-748C5B93DAB6}"/>
              </a:ext>
            </a:extLst>
          </p:cNvPr>
          <p:cNvSpPr/>
          <p:nvPr/>
        </p:nvSpPr>
        <p:spPr>
          <a:xfrm>
            <a:off x="7886860" y="3206746"/>
            <a:ext cx="1901652" cy="2312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ci01</a:t>
            </a:r>
          </a:p>
        </p:txBody>
      </p:sp>
      <p:grpSp>
        <p:nvGrpSpPr>
          <p:cNvPr id="111" name="Resource Group 4">
            <a:extLst>
              <a:ext uri="{FF2B5EF4-FFF2-40B4-BE49-F238E27FC236}">
                <a16:creationId xmlns:a16="http://schemas.microsoft.com/office/drawing/2014/main" id="{564F8EE1-8ED3-42A9-93BE-DBBA8BFDCE20}"/>
              </a:ext>
            </a:extLst>
          </p:cNvPr>
          <p:cNvGrpSpPr/>
          <p:nvPr/>
        </p:nvGrpSpPr>
        <p:grpSpPr>
          <a:xfrm>
            <a:off x="9941150" y="3272366"/>
            <a:ext cx="1769210" cy="1942622"/>
            <a:chOff x="3121749" y="6784235"/>
            <a:chExt cx="1045521" cy="1267024"/>
          </a:xfrm>
        </p:grpSpPr>
        <p:sp>
          <p:nvSpPr>
            <p:cNvPr id="112" name="rg box">
              <a:extLst>
                <a:ext uri="{FF2B5EF4-FFF2-40B4-BE49-F238E27FC236}">
                  <a16:creationId xmlns:a16="http://schemas.microsoft.com/office/drawing/2014/main" id="{989F2963-6C9F-494E-A9F5-2368A7BD0A94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113" name="rg Icon">
              <a:extLst>
                <a:ext uri="{FF2B5EF4-FFF2-40B4-BE49-F238E27FC236}">
                  <a16:creationId xmlns:a16="http://schemas.microsoft.com/office/drawing/2014/main" id="{C5D6B58E-EB21-4345-B1F5-495AD2BAEA4E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D659C88-0B03-4434-9635-CC1CDBD40C85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115" name="Picture 2" descr="Image result for azure resource group">
                <a:extLst>
                  <a:ext uri="{FF2B5EF4-FFF2-40B4-BE49-F238E27FC236}">
                    <a16:creationId xmlns:a16="http://schemas.microsoft.com/office/drawing/2014/main" id="{D67C17BA-13CB-4711-96F7-0184F00AF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6" name="Resource Group 3">
            <a:extLst>
              <a:ext uri="{FF2B5EF4-FFF2-40B4-BE49-F238E27FC236}">
                <a16:creationId xmlns:a16="http://schemas.microsoft.com/office/drawing/2014/main" id="{0C6A5884-ACFD-40D4-A9CD-83FCA00A3C00}"/>
              </a:ext>
            </a:extLst>
          </p:cNvPr>
          <p:cNvGrpSpPr/>
          <p:nvPr/>
        </p:nvGrpSpPr>
        <p:grpSpPr>
          <a:xfrm>
            <a:off x="10006772" y="591991"/>
            <a:ext cx="1747496" cy="1978723"/>
            <a:chOff x="3121749" y="6784235"/>
            <a:chExt cx="1045521" cy="1267024"/>
          </a:xfrm>
        </p:grpSpPr>
        <p:sp>
          <p:nvSpPr>
            <p:cNvPr id="117" name="rg box">
              <a:extLst>
                <a:ext uri="{FF2B5EF4-FFF2-40B4-BE49-F238E27FC236}">
                  <a16:creationId xmlns:a16="http://schemas.microsoft.com/office/drawing/2014/main" id="{8C1E085B-1E53-4460-B236-920A7CA709DB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118" name="rg Icon">
              <a:extLst>
                <a:ext uri="{FF2B5EF4-FFF2-40B4-BE49-F238E27FC236}">
                  <a16:creationId xmlns:a16="http://schemas.microsoft.com/office/drawing/2014/main" id="{00FF583C-39D5-4605-B099-02911DE20BD4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5D7A3D1-6DEF-478E-8B61-2C548D67E2FD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120" name="Picture 2" descr="Image result for azure resource group">
                <a:extLst>
                  <a:ext uri="{FF2B5EF4-FFF2-40B4-BE49-F238E27FC236}">
                    <a16:creationId xmlns:a16="http://schemas.microsoft.com/office/drawing/2014/main" id="{60B2FBD6-A488-4245-BB6C-144AB6EB5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1" name="Resource Group 2">
            <a:extLst>
              <a:ext uri="{FF2B5EF4-FFF2-40B4-BE49-F238E27FC236}">
                <a16:creationId xmlns:a16="http://schemas.microsoft.com/office/drawing/2014/main" id="{9A87BBEC-04D9-4A8C-B879-4E0E038F6348}"/>
              </a:ext>
            </a:extLst>
          </p:cNvPr>
          <p:cNvGrpSpPr/>
          <p:nvPr/>
        </p:nvGrpSpPr>
        <p:grpSpPr>
          <a:xfrm>
            <a:off x="8007834" y="593149"/>
            <a:ext cx="1714951" cy="1977565"/>
            <a:chOff x="3121749" y="6784235"/>
            <a:chExt cx="1045521" cy="1267024"/>
          </a:xfrm>
        </p:grpSpPr>
        <p:sp>
          <p:nvSpPr>
            <p:cNvPr id="122" name="rg box">
              <a:extLst>
                <a:ext uri="{FF2B5EF4-FFF2-40B4-BE49-F238E27FC236}">
                  <a16:creationId xmlns:a16="http://schemas.microsoft.com/office/drawing/2014/main" id="{11153F10-1491-47A5-9D55-843601C18855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123" name="rg Icon">
              <a:extLst>
                <a:ext uri="{FF2B5EF4-FFF2-40B4-BE49-F238E27FC236}">
                  <a16:creationId xmlns:a16="http://schemas.microsoft.com/office/drawing/2014/main" id="{A9822ADE-E44E-4BC4-AA5F-A0325F83FC95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1240282-CEA7-4D21-BEAD-AA9EBBD924B4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125" name="Picture 2" descr="Image result for azure resource group">
                <a:extLst>
                  <a:ext uri="{FF2B5EF4-FFF2-40B4-BE49-F238E27FC236}">
                    <a16:creationId xmlns:a16="http://schemas.microsoft.com/office/drawing/2014/main" id="{3011E610-3FA2-4851-A22F-06A3C33829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6" name="Resource Group 1">
            <a:extLst>
              <a:ext uri="{FF2B5EF4-FFF2-40B4-BE49-F238E27FC236}">
                <a16:creationId xmlns:a16="http://schemas.microsoft.com/office/drawing/2014/main" id="{0A938A3D-B2AC-4DA5-A765-0514730CD077}"/>
              </a:ext>
            </a:extLst>
          </p:cNvPr>
          <p:cNvGrpSpPr/>
          <p:nvPr/>
        </p:nvGrpSpPr>
        <p:grpSpPr>
          <a:xfrm>
            <a:off x="8043942" y="3307437"/>
            <a:ext cx="1657808" cy="1950232"/>
            <a:chOff x="3121749" y="6784235"/>
            <a:chExt cx="1045521" cy="1267024"/>
          </a:xfrm>
        </p:grpSpPr>
        <p:sp>
          <p:nvSpPr>
            <p:cNvPr id="127" name="rg box">
              <a:extLst>
                <a:ext uri="{FF2B5EF4-FFF2-40B4-BE49-F238E27FC236}">
                  <a16:creationId xmlns:a16="http://schemas.microsoft.com/office/drawing/2014/main" id="{49A20315-36D8-4DCC-9B4C-146071B658C3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grpSp>
          <p:nvGrpSpPr>
            <p:cNvPr id="128" name="rg Icon">
              <a:extLst>
                <a:ext uri="{FF2B5EF4-FFF2-40B4-BE49-F238E27FC236}">
                  <a16:creationId xmlns:a16="http://schemas.microsoft.com/office/drawing/2014/main" id="{E26161AF-E33F-44D3-A1D1-42C659B4E930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07E3F6-C661-4ED7-AD09-C8DDCF410FAC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  <p:pic>
            <p:nvPicPr>
              <p:cNvPr id="130" name="Picture 2" descr="Image result for azure resource group">
                <a:extLst>
                  <a:ext uri="{FF2B5EF4-FFF2-40B4-BE49-F238E27FC236}">
                    <a16:creationId xmlns:a16="http://schemas.microsoft.com/office/drawing/2014/main" id="{205823FF-B021-40EB-9CDC-9A938F010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1" name="WebApp">
            <a:extLst>
              <a:ext uri="{FF2B5EF4-FFF2-40B4-BE49-F238E27FC236}">
                <a16:creationId xmlns:a16="http://schemas.microsoft.com/office/drawing/2014/main" id="{6FFBB55E-DBF0-4D12-88CB-6394BE007947}"/>
              </a:ext>
            </a:extLst>
          </p:cNvPr>
          <p:cNvGrpSpPr/>
          <p:nvPr/>
        </p:nvGrpSpPr>
        <p:grpSpPr>
          <a:xfrm>
            <a:off x="10429493" y="799351"/>
            <a:ext cx="400404" cy="406241"/>
            <a:chOff x="419100" y="359327"/>
            <a:chExt cx="2190961" cy="222291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0184A48-04D0-4BC5-9D0A-C950EA4C9643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133" name="Picture 132" descr="Image result for azure webapp">
              <a:extLst>
                <a:ext uri="{FF2B5EF4-FFF2-40B4-BE49-F238E27FC236}">
                  <a16:creationId xmlns:a16="http://schemas.microsoft.com/office/drawing/2014/main" id="{E61EA733-020F-4CD9-90CD-645734535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WebApp">
            <a:extLst>
              <a:ext uri="{FF2B5EF4-FFF2-40B4-BE49-F238E27FC236}">
                <a16:creationId xmlns:a16="http://schemas.microsoft.com/office/drawing/2014/main" id="{6D576C10-DDA2-48E8-AC94-2E59D17C6878}"/>
              </a:ext>
            </a:extLst>
          </p:cNvPr>
          <p:cNvGrpSpPr/>
          <p:nvPr/>
        </p:nvGrpSpPr>
        <p:grpSpPr>
          <a:xfrm>
            <a:off x="8166956" y="799996"/>
            <a:ext cx="400404" cy="406241"/>
            <a:chOff x="419100" y="359327"/>
            <a:chExt cx="2190961" cy="222291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985EBFD-D0BD-47DB-920C-8B9EDB872707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136" name="Picture 135" descr="Image result for azure webapp">
              <a:extLst>
                <a:ext uri="{FF2B5EF4-FFF2-40B4-BE49-F238E27FC236}">
                  <a16:creationId xmlns:a16="http://schemas.microsoft.com/office/drawing/2014/main" id="{C26E9413-9485-466F-8FDC-01EEEC7B4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WebApp">
            <a:extLst>
              <a:ext uri="{FF2B5EF4-FFF2-40B4-BE49-F238E27FC236}">
                <a16:creationId xmlns:a16="http://schemas.microsoft.com/office/drawing/2014/main" id="{27CDE447-6B3C-4755-AA5A-5C3FFE2B14BD}"/>
              </a:ext>
            </a:extLst>
          </p:cNvPr>
          <p:cNvGrpSpPr/>
          <p:nvPr/>
        </p:nvGrpSpPr>
        <p:grpSpPr>
          <a:xfrm>
            <a:off x="10454102" y="3491463"/>
            <a:ext cx="400404" cy="406241"/>
            <a:chOff x="419100" y="359327"/>
            <a:chExt cx="2190961" cy="222291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A0E4F52-B7AB-44C0-865F-236185E682BD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163" name="Picture 162" descr="Image result for azure webapp">
              <a:extLst>
                <a:ext uri="{FF2B5EF4-FFF2-40B4-BE49-F238E27FC236}">
                  <a16:creationId xmlns:a16="http://schemas.microsoft.com/office/drawing/2014/main" id="{374F16DA-2FB1-4B61-AFED-7D8E23D31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6" name="WebApp">
            <a:extLst>
              <a:ext uri="{FF2B5EF4-FFF2-40B4-BE49-F238E27FC236}">
                <a16:creationId xmlns:a16="http://schemas.microsoft.com/office/drawing/2014/main" id="{1E0DF0D6-7D6A-4485-B0A1-4FF3DDE44F72}"/>
              </a:ext>
            </a:extLst>
          </p:cNvPr>
          <p:cNvGrpSpPr/>
          <p:nvPr/>
        </p:nvGrpSpPr>
        <p:grpSpPr>
          <a:xfrm>
            <a:off x="8203065" y="3514283"/>
            <a:ext cx="400404" cy="406241"/>
            <a:chOff x="419100" y="359327"/>
            <a:chExt cx="2190961" cy="2222911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E799A50-C2C7-45D8-9964-4E0F229EEF33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178" name="Picture 177" descr="Image result for azure webapp">
              <a:extLst>
                <a:ext uri="{FF2B5EF4-FFF2-40B4-BE49-F238E27FC236}">
                  <a16:creationId xmlns:a16="http://schemas.microsoft.com/office/drawing/2014/main" id="{20031325-BDB7-4398-B3E8-7D59B4C31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9" name="KeyVault 4">
            <a:extLst>
              <a:ext uri="{FF2B5EF4-FFF2-40B4-BE49-F238E27FC236}">
                <a16:creationId xmlns:a16="http://schemas.microsoft.com/office/drawing/2014/main" id="{79F8AAC9-21CC-4F4E-846D-7FF967E9E8DE}"/>
              </a:ext>
            </a:extLst>
          </p:cNvPr>
          <p:cNvGrpSpPr/>
          <p:nvPr/>
        </p:nvGrpSpPr>
        <p:grpSpPr>
          <a:xfrm>
            <a:off x="10345719" y="4186713"/>
            <a:ext cx="752265" cy="406241"/>
            <a:chOff x="8757876" y="-3665859"/>
            <a:chExt cx="5351967" cy="2890185"/>
          </a:xfrm>
        </p:grpSpPr>
        <p:sp>
          <p:nvSpPr>
            <p:cNvPr id="180" name="White Box">
              <a:extLst>
                <a:ext uri="{FF2B5EF4-FFF2-40B4-BE49-F238E27FC236}">
                  <a16:creationId xmlns:a16="http://schemas.microsoft.com/office/drawing/2014/main" id="{65CE88EA-582F-4DA6-838B-03D9527AEFAA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"/>
            </a:p>
          </p:txBody>
        </p:sp>
        <p:pic>
          <p:nvPicPr>
            <p:cNvPr id="181" name="KeyVault icon">
              <a:extLst>
                <a:ext uri="{FF2B5EF4-FFF2-40B4-BE49-F238E27FC236}">
                  <a16:creationId xmlns:a16="http://schemas.microsoft.com/office/drawing/2014/main" id="{CB7ADA5C-0985-4D77-834E-964051681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182" name="&quot;Key Vault&quot;">
              <a:extLst>
                <a:ext uri="{FF2B5EF4-FFF2-40B4-BE49-F238E27FC236}">
                  <a16:creationId xmlns:a16="http://schemas.microsoft.com/office/drawing/2014/main" id="{68BB21D8-BB94-475C-820F-E16D9E02C11B}"/>
                </a:ext>
              </a:extLst>
            </p:cNvPr>
            <p:cNvSpPr/>
            <p:nvPr/>
          </p:nvSpPr>
          <p:spPr>
            <a:xfrm>
              <a:off x="11783906" y="-1335692"/>
              <a:ext cx="1909994" cy="2823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00" dirty="0">
                  <a:ln w="0"/>
                </a:rPr>
                <a:t>Key Vault</a:t>
              </a:r>
            </a:p>
          </p:txBody>
        </p:sp>
      </p:grpSp>
      <p:grpSp>
        <p:nvGrpSpPr>
          <p:cNvPr id="183" name="KeyVault 3">
            <a:extLst>
              <a:ext uri="{FF2B5EF4-FFF2-40B4-BE49-F238E27FC236}">
                <a16:creationId xmlns:a16="http://schemas.microsoft.com/office/drawing/2014/main" id="{20303366-B72A-4F75-85C3-4A613A312B03}"/>
              </a:ext>
            </a:extLst>
          </p:cNvPr>
          <p:cNvGrpSpPr/>
          <p:nvPr/>
        </p:nvGrpSpPr>
        <p:grpSpPr>
          <a:xfrm>
            <a:off x="10127641" y="1674175"/>
            <a:ext cx="752265" cy="406241"/>
            <a:chOff x="8757876" y="-3665859"/>
            <a:chExt cx="5351967" cy="2890185"/>
          </a:xfrm>
        </p:grpSpPr>
        <p:sp>
          <p:nvSpPr>
            <p:cNvPr id="184" name="White Box">
              <a:extLst>
                <a:ext uri="{FF2B5EF4-FFF2-40B4-BE49-F238E27FC236}">
                  <a16:creationId xmlns:a16="http://schemas.microsoft.com/office/drawing/2014/main" id="{E86A1402-7C34-4B81-B3E6-B6C18A98DFD0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"/>
            </a:p>
          </p:txBody>
        </p:sp>
        <p:pic>
          <p:nvPicPr>
            <p:cNvPr id="185" name="KeyVault icon">
              <a:extLst>
                <a:ext uri="{FF2B5EF4-FFF2-40B4-BE49-F238E27FC236}">
                  <a16:creationId xmlns:a16="http://schemas.microsoft.com/office/drawing/2014/main" id="{8660A380-7D34-42BE-84E4-968A221FD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186" name="&quot;Key Vault&quot;">
              <a:extLst>
                <a:ext uri="{FF2B5EF4-FFF2-40B4-BE49-F238E27FC236}">
                  <a16:creationId xmlns:a16="http://schemas.microsoft.com/office/drawing/2014/main" id="{9FAC0FED-5465-4068-AAF6-D7BE6CC59AC4}"/>
                </a:ext>
              </a:extLst>
            </p:cNvPr>
            <p:cNvSpPr/>
            <p:nvPr/>
          </p:nvSpPr>
          <p:spPr>
            <a:xfrm>
              <a:off x="11783906" y="-1335692"/>
              <a:ext cx="1909994" cy="2823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00" dirty="0">
                  <a:ln w="0"/>
                </a:rPr>
                <a:t>Key Vault</a:t>
              </a:r>
            </a:p>
          </p:txBody>
        </p:sp>
      </p:grpSp>
      <p:grpSp>
        <p:nvGrpSpPr>
          <p:cNvPr id="187" name="KeyVault 2">
            <a:extLst>
              <a:ext uri="{FF2B5EF4-FFF2-40B4-BE49-F238E27FC236}">
                <a16:creationId xmlns:a16="http://schemas.microsoft.com/office/drawing/2014/main" id="{1FE3D193-E573-40FA-9001-38DE66B9A124}"/>
              </a:ext>
            </a:extLst>
          </p:cNvPr>
          <p:cNvGrpSpPr/>
          <p:nvPr/>
        </p:nvGrpSpPr>
        <p:grpSpPr>
          <a:xfrm>
            <a:off x="8058533" y="1440202"/>
            <a:ext cx="752265" cy="406241"/>
            <a:chOff x="8757876" y="-3665859"/>
            <a:chExt cx="5351967" cy="2890185"/>
          </a:xfrm>
        </p:grpSpPr>
        <p:sp>
          <p:nvSpPr>
            <p:cNvPr id="188" name="White Box">
              <a:extLst>
                <a:ext uri="{FF2B5EF4-FFF2-40B4-BE49-F238E27FC236}">
                  <a16:creationId xmlns:a16="http://schemas.microsoft.com/office/drawing/2014/main" id="{4B23DD46-6E56-4516-999A-85EA7FB873B1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"/>
            </a:p>
          </p:txBody>
        </p:sp>
        <p:pic>
          <p:nvPicPr>
            <p:cNvPr id="189" name="KeyVault icon">
              <a:extLst>
                <a:ext uri="{FF2B5EF4-FFF2-40B4-BE49-F238E27FC236}">
                  <a16:creationId xmlns:a16="http://schemas.microsoft.com/office/drawing/2014/main" id="{91515D29-7532-40F2-A835-4252CC42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190" name="&quot;Key Vault&quot;">
              <a:extLst>
                <a:ext uri="{FF2B5EF4-FFF2-40B4-BE49-F238E27FC236}">
                  <a16:creationId xmlns:a16="http://schemas.microsoft.com/office/drawing/2014/main" id="{859153C6-D078-4B8A-8AD3-86EF3E03AADA}"/>
                </a:ext>
              </a:extLst>
            </p:cNvPr>
            <p:cNvSpPr/>
            <p:nvPr/>
          </p:nvSpPr>
          <p:spPr>
            <a:xfrm>
              <a:off x="11783906" y="-1335692"/>
              <a:ext cx="1909994" cy="2823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00" dirty="0">
                  <a:ln w="0"/>
                </a:rPr>
                <a:t>Key Vault</a:t>
              </a:r>
            </a:p>
          </p:txBody>
        </p:sp>
      </p:grpSp>
      <p:grpSp>
        <p:nvGrpSpPr>
          <p:cNvPr id="191" name="KeyVault 1">
            <a:extLst>
              <a:ext uri="{FF2B5EF4-FFF2-40B4-BE49-F238E27FC236}">
                <a16:creationId xmlns:a16="http://schemas.microsoft.com/office/drawing/2014/main" id="{2E4CB298-2FF7-45C1-830E-BA1FE2BFBE99}"/>
              </a:ext>
            </a:extLst>
          </p:cNvPr>
          <p:cNvGrpSpPr/>
          <p:nvPr/>
        </p:nvGrpSpPr>
        <p:grpSpPr>
          <a:xfrm>
            <a:off x="8130362" y="4180404"/>
            <a:ext cx="752265" cy="406241"/>
            <a:chOff x="8757876" y="-3665859"/>
            <a:chExt cx="5351967" cy="2890185"/>
          </a:xfrm>
        </p:grpSpPr>
        <p:sp>
          <p:nvSpPr>
            <p:cNvPr id="192" name="White Box">
              <a:extLst>
                <a:ext uri="{FF2B5EF4-FFF2-40B4-BE49-F238E27FC236}">
                  <a16:creationId xmlns:a16="http://schemas.microsoft.com/office/drawing/2014/main" id="{BC5F3364-2AF6-45D7-ADDE-CDBD995C6B13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"/>
            </a:p>
          </p:txBody>
        </p:sp>
        <p:pic>
          <p:nvPicPr>
            <p:cNvPr id="193" name="KeyVault icon">
              <a:extLst>
                <a:ext uri="{FF2B5EF4-FFF2-40B4-BE49-F238E27FC236}">
                  <a16:creationId xmlns:a16="http://schemas.microsoft.com/office/drawing/2014/main" id="{BE765D0D-6090-4D7E-B1D4-6CEC8CDB7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194" name="&quot;Key Vault&quot;">
              <a:extLst>
                <a:ext uri="{FF2B5EF4-FFF2-40B4-BE49-F238E27FC236}">
                  <a16:creationId xmlns:a16="http://schemas.microsoft.com/office/drawing/2014/main" id="{2BBE4B86-A2A6-46A9-BDE9-162D20FB0A72}"/>
                </a:ext>
              </a:extLst>
            </p:cNvPr>
            <p:cNvSpPr/>
            <p:nvPr/>
          </p:nvSpPr>
          <p:spPr>
            <a:xfrm>
              <a:off x="11783906" y="-1335692"/>
              <a:ext cx="1909994" cy="2823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00" dirty="0">
                  <a:ln w="0"/>
                </a:rPr>
                <a:t>Key Vault</a:t>
              </a:r>
            </a:p>
          </p:txBody>
        </p:sp>
      </p:grpSp>
      <p:grpSp>
        <p:nvGrpSpPr>
          <p:cNvPr id="195" name="RBAC List">
            <a:extLst>
              <a:ext uri="{FF2B5EF4-FFF2-40B4-BE49-F238E27FC236}">
                <a16:creationId xmlns:a16="http://schemas.microsoft.com/office/drawing/2014/main" id="{10286B79-4DC9-44C3-AC18-41C50BF0930F}"/>
              </a:ext>
            </a:extLst>
          </p:cNvPr>
          <p:cNvGrpSpPr/>
          <p:nvPr/>
        </p:nvGrpSpPr>
        <p:grpSpPr>
          <a:xfrm>
            <a:off x="3975632" y="3856746"/>
            <a:ext cx="1968493" cy="2248875"/>
            <a:chOff x="4372487" y="4276123"/>
            <a:chExt cx="1635620" cy="1868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700564C-54F0-4E29-A18C-572EAA3BB4A1}"/>
                </a:ext>
              </a:extLst>
            </p:cNvPr>
            <p:cNvSpPr/>
            <p:nvPr/>
          </p:nvSpPr>
          <p:spPr>
            <a:xfrm>
              <a:off x="4372487" y="4276123"/>
              <a:ext cx="1635620" cy="1868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7" name="RBAC 1">
              <a:extLst>
                <a:ext uri="{FF2B5EF4-FFF2-40B4-BE49-F238E27FC236}">
                  <a16:creationId xmlns:a16="http://schemas.microsoft.com/office/drawing/2014/main" id="{9F6CE62F-FAC5-4134-AD8A-1DF983867E8A}"/>
                </a:ext>
              </a:extLst>
            </p:cNvPr>
            <p:cNvGrpSpPr/>
            <p:nvPr/>
          </p:nvGrpSpPr>
          <p:grpSpPr>
            <a:xfrm>
              <a:off x="4471547" y="4406283"/>
              <a:ext cx="1437111" cy="648673"/>
              <a:chOff x="4014649" y="7241252"/>
              <a:chExt cx="808349" cy="410800"/>
            </a:xfrm>
          </p:grpSpPr>
          <p:sp>
            <p:nvSpPr>
              <p:cNvPr id="204" name="Role">
                <a:extLst>
                  <a:ext uri="{FF2B5EF4-FFF2-40B4-BE49-F238E27FC236}">
                    <a16:creationId xmlns:a16="http://schemas.microsoft.com/office/drawing/2014/main" id="{B6046645-FB8A-4532-8F5D-605993B50BEB}"/>
                  </a:ext>
                </a:extLst>
              </p:cNvPr>
              <p:cNvSpPr/>
              <p:nvPr/>
            </p:nvSpPr>
            <p:spPr>
              <a:xfrm>
                <a:off x="4240280" y="7241252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600" dirty="0"/>
                  <a:t>Contributor</a:t>
                </a:r>
              </a:p>
            </p:txBody>
          </p:sp>
          <p:sp>
            <p:nvSpPr>
              <p:cNvPr id="205" name="User (Principal)">
                <a:extLst>
                  <a:ext uri="{FF2B5EF4-FFF2-40B4-BE49-F238E27FC236}">
                    <a16:creationId xmlns:a16="http://schemas.microsoft.com/office/drawing/2014/main" id="{CA845306-E793-4782-B0B6-0A75CF57A080}"/>
                  </a:ext>
                </a:extLst>
              </p:cNvPr>
              <p:cNvSpPr/>
              <p:nvPr/>
            </p:nvSpPr>
            <p:spPr>
              <a:xfrm>
                <a:off x="4014649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800" dirty="0"/>
                  <a:t>Alex</a:t>
                </a:r>
              </a:p>
            </p:txBody>
          </p:sp>
          <p:sp>
            <p:nvSpPr>
              <p:cNvPr id="206" name="Resource">
                <a:extLst>
                  <a:ext uri="{FF2B5EF4-FFF2-40B4-BE49-F238E27FC236}">
                    <a16:creationId xmlns:a16="http://schemas.microsoft.com/office/drawing/2014/main" id="{3EE2ECDC-C44D-4E95-8011-CC96B25B6D2F}"/>
                  </a:ext>
                </a:extLst>
              </p:cNvPr>
              <p:cNvSpPr/>
              <p:nvPr/>
            </p:nvSpPr>
            <p:spPr>
              <a:xfrm>
                <a:off x="4497304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700" dirty="0"/>
                  <a:t>eggs</a:t>
                </a:r>
              </a:p>
            </p:txBody>
          </p:sp>
          <p:cxnSp>
            <p:nvCxnSpPr>
              <p:cNvPr id="207" name="Arrow 1">
                <a:extLst>
                  <a:ext uri="{FF2B5EF4-FFF2-40B4-BE49-F238E27FC236}">
                    <a16:creationId xmlns:a16="http://schemas.microsoft.com/office/drawing/2014/main" id="{56C061FA-90F8-41AA-B320-6CE095E0D8CA}"/>
                  </a:ext>
                </a:extLst>
              </p:cNvPr>
              <p:cNvCxnSpPr>
                <a:cxnSpLocks/>
                <a:stCxn id="205" idx="0"/>
                <a:endCxn id="204" idx="3"/>
              </p:cNvCxnSpPr>
              <p:nvPr/>
            </p:nvCxnSpPr>
            <p:spPr>
              <a:xfrm flipV="1">
                <a:off x="4177496" y="7380887"/>
                <a:ext cx="110481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8" name="Arrow 2">
                <a:extLst>
                  <a:ext uri="{FF2B5EF4-FFF2-40B4-BE49-F238E27FC236}">
                    <a16:creationId xmlns:a16="http://schemas.microsoft.com/office/drawing/2014/main" id="{97C90E5D-6008-49B2-B145-DF93E36B5A8E}"/>
                  </a:ext>
                </a:extLst>
              </p:cNvPr>
              <p:cNvCxnSpPr>
                <a:cxnSpLocks/>
                <a:stCxn id="204" idx="5"/>
                <a:endCxn id="206" idx="0"/>
              </p:cNvCxnSpPr>
              <p:nvPr/>
            </p:nvCxnSpPr>
            <p:spPr>
              <a:xfrm>
                <a:off x="4518278" y="7380887"/>
                <a:ext cx="141873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RBAC 2">
              <a:extLst>
                <a:ext uri="{FF2B5EF4-FFF2-40B4-BE49-F238E27FC236}">
                  <a16:creationId xmlns:a16="http://schemas.microsoft.com/office/drawing/2014/main" id="{EB8120FF-9D4D-47CE-B7D5-2A0C812D568A}"/>
                </a:ext>
              </a:extLst>
            </p:cNvPr>
            <p:cNvGrpSpPr/>
            <p:nvPr/>
          </p:nvGrpSpPr>
          <p:grpSpPr>
            <a:xfrm>
              <a:off x="4471741" y="5267370"/>
              <a:ext cx="1437111" cy="648673"/>
              <a:chOff x="4014649" y="7241252"/>
              <a:chExt cx="808349" cy="410800"/>
            </a:xfrm>
          </p:grpSpPr>
          <p:sp>
            <p:nvSpPr>
              <p:cNvPr id="199" name="Role">
                <a:extLst>
                  <a:ext uri="{FF2B5EF4-FFF2-40B4-BE49-F238E27FC236}">
                    <a16:creationId xmlns:a16="http://schemas.microsoft.com/office/drawing/2014/main" id="{1AD13DDC-A5E5-47AB-BB4F-70F5DA9E410A}"/>
                  </a:ext>
                </a:extLst>
              </p:cNvPr>
              <p:cNvSpPr/>
              <p:nvPr/>
            </p:nvSpPr>
            <p:spPr>
              <a:xfrm>
                <a:off x="4240280" y="7241252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600" dirty="0"/>
                  <a:t>Contributor</a:t>
                </a:r>
              </a:p>
            </p:txBody>
          </p:sp>
          <p:sp>
            <p:nvSpPr>
              <p:cNvPr id="200" name="User (Principal)">
                <a:extLst>
                  <a:ext uri="{FF2B5EF4-FFF2-40B4-BE49-F238E27FC236}">
                    <a16:creationId xmlns:a16="http://schemas.microsoft.com/office/drawing/2014/main" id="{7206C3FD-CAFD-4CD0-B25F-B473DD7C88A9}"/>
                  </a:ext>
                </a:extLst>
              </p:cNvPr>
              <p:cNvSpPr/>
              <p:nvPr/>
            </p:nvSpPr>
            <p:spPr>
              <a:xfrm>
                <a:off x="4014649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800" dirty="0"/>
                  <a:t>Roby</a:t>
                </a:r>
              </a:p>
            </p:txBody>
          </p:sp>
          <p:sp>
            <p:nvSpPr>
              <p:cNvPr id="201" name="Resource">
                <a:extLst>
                  <a:ext uri="{FF2B5EF4-FFF2-40B4-BE49-F238E27FC236}">
                    <a16:creationId xmlns:a16="http://schemas.microsoft.com/office/drawing/2014/main" id="{7C1C6258-871B-47DF-9C45-605EC107C685}"/>
                  </a:ext>
                </a:extLst>
              </p:cNvPr>
              <p:cNvSpPr/>
              <p:nvPr/>
            </p:nvSpPr>
            <p:spPr>
              <a:xfrm>
                <a:off x="4497304" y="7488459"/>
                <a:ext cx="325694" cy="163593"/>
              </a:xfrm>
              <a:prstGeom prst="ellips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700" dirty="0"/>
                  <a:t>eggs</a:t>
                </a:r>
              </a:p>
            </p:txBody>
          </p:sp>
          <p:cxnSp>
            <p:nvCxnSpPr>
              <p:cNvPr id="202" name="Arrow 1">
                <a:extLst>
                  <a:ext uri="{FF2B5EF4-FFF2-40B4-BE49-F238E27FC236}">
                    <a16:creationId xmlns:a16="http://schemas.microsoft.com/office/drawing/2014/main" id="{025C14D9-BA87-4F1E-B41F-D446DA655039}"/>
                  </a:ext>
                </a:extLst>
              </p:cNvPr>
              <p:cNvCxnSpPr>
                <a:cxnSpLocks/>
                <a:stCxn id="200" idx="0"/>
                <a:endCxn id="199" idx="3"/>
              </p:cNvCxnSpPr>
              <p:nvPr/>
            </p:nvCxnSpPr>
            <p:spPr>
              <a:xfrm flipV="1">
                <a:off x="4177496" y="7380887"/>
                <a:ext cx="110481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3" name="Arrow 2">
                <a:extLst>
                  <a:ext uri="{FF2B5EF4-FFF2-40B4-BE49-F238E27FC236}">
                    <a16:creationId xmlns:a16="http://schemas.microsoft.com/office/drawing/2014/main" id="{CE8177CD-95D9-400F-9473-A72CE74435A6}"/>
                  </a:ext>
                </a:extLst>
              </p:cNvPr>
              <p:cNvCxnSpPr>
                <a:cxnSpLocks/>
                <a:stCxn id="199" idx="5"/>
                <a:endCxn id="201" idx="0"/>
              </p:cNvCxnSpPr>
              <p:nvPr/>
            </p:nvCxnSpPr>
            <p:spPr>
              <a:xfrm>
                <a:off x="4518278" y="7380887"/>
                <a:ext cx="141873" cy="107572"/>
              </a:xfrm>
              <a:prstGeom prst="straightConnector1">
                <a:avLst/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ARM (Bouncer)">
            <a:extLst>
              <a:ext uri="{FF2B5EF4-FFF2-40B4-BE49-F238E27FC236}">
                <a16:creationId xmlns:a16="http://schemas.microsoft.com/office/drawing/2014/main" id="{88289B03-93DC-4787-9DB0-7F4FD3A0B7DB}"/>
              </a:ext>
            </a:extLst>
          </p:cNvPr>
          <p:cNvGrpSpPr/>
          <p:nvPr/>
        </p:nvGrpSpPr>
        <p:grpSpPr>
          <a:xfrm>
            <a:off x="4618658" y="3272562"/>
            <a:ext cx="641760" cy="737298"/>
            <a:chOff x="4006689" y="5025075"/>
            <a:chExt cx="1725456" cy="1982322"/>
          </a:xfrm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44830AF-1856-45E7-A124-11AAB645AFE7}"/>
                </a:ext>
              </a:extLst>
            </p:cNvPr>
            <p:cNvSpPr/>
            <p:nvPr/>
          </p:nvSpPr>
          <p:spPr>
            <a:xfrm>
              <a:off x="4021867" y="5152402"/>
              <a:ext cx="1683533" cy="1828644"/>
            </a:xfrm>
            <a:custGeom>
              <a:avLst/>
              <a:gdLst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654"/>
                <a:gd name="connsiteX1" fmla="*/ 966563 w 1698008"/>
                <a:gd name="connsiteY1" fmla="*/ 34914 h 1827654"/>
                <a:gd name="connsiteX2" fmla="*/ 1056098 w 1698008"/>
                <a:gd name="connsiteY2" fmla="*/ 13959 h 1827654"/>
                <a:gd name="connsiteX3" fmla="*/ 1136108 w 1698008"/>
                <a:gd name="connsiteY3" fmla="*/ 65394 h 1827654"/>
                <a:gd name="connsiteX4" fmla="*/ 1176113 w 1698008"/>
                <a:gd name="connsiteY4" fmla="*/ 168264 h 1827654"/>
                <a:gd name="connsiteX5" fmla="*/ 1185638 w 1698008"/>
                <a:gd name="connsiteY5" fmla="*/ 362574 h 1827654"/>
                <a:gd name="connsiteX6" fmla="*/ 1168493 w 1698008"/>
                <a:gd name="connsiteY6" fmla="*/ 484494 h 1827654"/>
                <a:gd name="connsiteX7" fmla="*/ 1056098 w 1698008"/>
                <a:gd name="connsiteY7" fmla="*/ 709284 h 1827654"/>
                <a:gd name="connsiteX8" fmla="*/ 1172303 w 1698008"/>
                <a:gd name="connsiteY8" fmla="*/ 779769 h 1827654"/>
                <a:gd name="connsiteX9" fmla="*/ 1659983 w 1698008"/>
                <a:gd name="connsiteY9" fmla="*/ 1278879 h 1827654"/>
                <a:gd name="connsiteX10" fmla="*/ 1637123 w 1698008"/>
                <a:gd name="connsiteY10" fmla="*/ 1690359 h 1827654"/>
                <a:gd name="connsiteX11" fmla="*/ 1406618 w 1698008"/>
                <a:gd name="connsiteY11" fmla="*/ 1827519 h 1827654"/>
                <a:gd name="connsiteX12" fmla="*/ 772253 w 1698008"/>
                <a:gd name="connsiteY12" fmla="*/ 1675119 h 1827654"/>
                <a:gd name="connsiteX13" fmla="*/ 307433 w 1698008"/>
                <a:gd name="connsiteY13" fmla="*/ 1827519 h 1827654"/>
                <a:gd name="connsiteX14" fmla="*/ 55973 w 1698008"/>
                <a:gd name="connsiteY14" fmla="*/ 1642734 h 1827654"/>
                <a:gd name="connsiteX15" fmla="*/ 55973 w 1698008"/>
                <a:gd name="connsiteY15" fmla="*/ 1294119 h 1827654"/>
                <a:gd name="connsiteX16" fmla="*/ 665573 w 1698008"/>
                <a:gd name="connsiteY16" fmla="*/ 714999 h 1827654"/>
                <a:gd name="connsiteX17" fmla="*/ 549368 w 1698008"/>
                <a:gd name="connsiteY17" fmla="*/ 450204 h 1827654"/>
                <a:gd name="connsiteX18" fmla="*/ 545558 w 1698008"/>
                <a:gd name="connsiteY18" fmla="*/ 145404 h 1827654"/>
                <a:gd name="connsiteX19" fmla="*/ 661763 w 1698008"/>
                <a:gd name="connsiteY19" fmla="*/ 2529 h 1827654"/>
                <a:gd name="connsiteX20" fmla="*/ 869408 w 1698008"/>
                <a:gd name="connsiteY20" fmla="*/ 55869 h 1827654"/>
                <a:gd name="connsiteX0" fmla="*/ 869408 w 1698008"/>
                <a:gd name="connsiteY0" fmla="*/ 55869 h 1827861"/>
                <a:gd name="connsiteX1" fmla="*/ 966563 w 1698008"/>
                <a:gd name="connsiteY1" fmla="*/ 34914 h 1827861"/>
                <a:gd name="connsiteX2" fmla="*/ 1056098 w 1698008"/>
                <a:gd name="connsiteY2" fmla="*/ 13959 h 1827861"/>
                <a:gd name="connsiteX3" fmla="*/ 1136108 w 1698008"/>
                <a:gd name="connsiteY3" fmla="*/ 65394 h 1827861"/>
                <a:gd name="connsiteX4" fmla="*/ 1176113 w 1698008"/>
                <a:gd name="connsiteY4" fmla="*/ 168264 h 1827861"/>
                <a:gd name="connsiteX5" fmla="*/ 1185638 w 1698008"/>
                <a:gd name="connsiteY5" fmla="*/ 362574 h 1827861"/>
                <a:gd name="connsiteX6" fmla="*/ 1168493 w 1698008"/>
                <a:gd name="connsiteY6" fmla="*/ 484494 h 1827861"/>
                <a:gd name="connsiteX7" fmla="*/ 1056098 w 1698008"/>
                <a:gd name="connsiteY7" fmla="*/ 709284 h 1827861"/>
                <a:gd name="connsiteX8" fmla="*/ 1172303 w 1698008"/>
                <a:gd name="connsiteY8" fmla="*/ 779769 h 1827861"/>
                <a:gd name="connsiteX9" fmla="*/ 1659983 w 1698008"/>
                <a:gd name="connsiteY9" fmla="*/ 1278879 h 1827861"/>
                <a:gd name="connsiteX10" fmla="*/ 1637123 w 1698008"/>
                <a:gd name="connsiteY10" fmla="*/ 1690359 h 1827861"/>
                <a:gd name="connsiteX11" fmla="*/ 1406618 w 1698008"/>
                <a:gd name="connsiteY11" fmla="*/ 1827519 h 1827861"/>
                <a:gd name="connsiteX12" fmla="*/ 793208 w 1698008"/>
                <a:gd name="connsiteY12" fmla="*/ 1692264 h 1827861"/>
                <a:gd name="connsiteX13" fmla="*/ 307433 w 1698008"/>
                <a:gd name="connsiteY13" fmla="*/ 1827519 h 1827861"/>
                <a:gd name="connsiteX14" fmla="*/ 55973 w 1698008"/>
                <a:gd name="connsiteY14" fmla="*/ 1642734 h 1827861"/>
                <a:gd name="connsiteX15" fmla="*/ 55973 w 1698008"/>
                <a:gd name="connsiteY15" fmla="*/ 1294119 h 1827861"/>
                <a:gd name="connsiteX16" fmla="*/ 665573 w 1698008"/>
                <a:gd name="connsiteY16" fmla="*/ 714999 h 1827861"/>
                <a:gd name="connsiteX17" fmla="*/ 549368 w 1698008"/>
                <a:gd name="connsiteY17" fmla="*/ 450204 h 1827861"/>
                <a:gd name="connsiteX18" fmla="*/ 545558 w 1698008"/>
                <a:gd name="connsiteY18" fmla="*/ 145404 h 1827861"/>
                <a:gd name="connsiteX19" fmla="*/ 661763 w 1698008"/>
                <a:gd name="connsiteY19" fmla="*/ 2529 h 1827861"/>
                <a:gd name="connsiteX20" fmla="*/ 869408 w 1698008"/>
                <a:gd name="connsiteY20" fmla="*/ 55869 h 1827861"/>
                <a:gd name="connsiteX0" fmla="*/ 854933 w 1683533"/>
                <a:gd name="connsiteY0" fmla="*/ 55869 h 1827861"/>
                <a:gd name="connsiteX1" fmla="*/ 952088 w 1683533"/>
                <a:gd name="connsiteY1" fmla="*/ 34914 h 1827861"/>
                <a:gd name="connsiteX2" fmla="*/ 1041623 w 1683533"/>
                <a:gd name="connsiteY2" fmla="*/ 13959 h 1827861"/>
                <a:gd name="connsiteX3" fmla="*/ 1121633 w 1683533"/>
                <a:gd name="connsiteY3" fmla="*/ 65394 h 1827861"/>
                <a:gd name="connsiteX4" fmla="*/ 1161638 w 1683533"/>
                <a:gd name="connsiteY4" fmla="*/ 168264 h 1827861"/>
                <a:gd name="connsiteX5" fmla="*/ 1171163 w 1683533"/>
                <a:gd name="connsiteY5" fmla="*/ 362574 h 1827861"/>
                <a:gd name="connsiteX6" fmla="*/ 1154018 w 1683533"/>
                <a:gd name="connsiteY6" fmla="*/ 484494 h 1827861"/>
                <a:gd name="connsiteX7" fmla="*/ 1041623 w 1683533"/>
                <a:gd name="connsiteY7" fmla="*/ 709284 h 1827861"/>
                <a:gd name="connsiteX8" fmla="*/ 1157828 w 1683533"/>
                <a:gd name="connsiteY8" fmla="*/ 779769 h 1827861"/>
                <a:gd name="connsiteX9" fmla="*/ 1645508 w 1683533"/>
                <a:gd name="connsiteY9" fmla="*/ 1278879 h 1827861"/>
                <a:gd name="connsiteX10" fmla="*/ 1622648 w 1683533"/>
                <a:gd name="connsiteY10" fmla="*/ 1690359 h 1827861"/>
                <a:gd name="connsiteX11" fmla="*/ 1392143 w 1683533"/>
                <a:gd name="connsiteY11" fmla="*/ 1827519 h 1827861"/>
                <a:gd name="connsiteX12" fmla="*/ 778733 w 1683533"/>
                <a:gd name="connsiteY12" fmla="*/ 1692264 h 1827861"/>
                <a:gd name="connsiteX13" fmla="*/ 292958 w 1683533"/>
                <a:gd name="connsiteY13" fmla="*/ 1827519 h 1827861"/>
                <a:gd name="connsiteX14" fmla="*/ 41498 w 1683533"/>
                <a:gd name="connsiteY14" fmla="*/ 1642734 h 1827861"/>
                <a:gd name="connsiteX15" fmla="*/ 41498 w 1683533"/>
                <a:gd name="connsiteY15" fmla="*/ 1294119 h 1827861"/>
                <a:gd name="connsiteX16" fmla="*/ 651098 w 1683533"/>
                <a:gd name="connsiteY16" fmla="*/ 714999 h 1827861"/>
                <a:gd name="connsiteX17" fmla="*/ 534893 w 1683533"/>
                <a:gd name="connsiteY17" fmla="*/ 450204 h 1827861"/>
                <a:gd name="connsiteX18" fmla="*/ 531083 w 1683533"/>
                <a:gd name="connsiteY18" fmla="*/ 145404 h 1827861"/>
                <a:gd name="connsiteX19" fmla="*/ 647288 w 1683533"/>
                <a:gd name="connsiteY19" fmla="*/ 2529 h 1827861"/>
                <a:gd name="connsiteX20" fmla="*/ 854933 w 1683533"/>
                <a:gd name="connsiteY20" fmla="*/ 55869 h 1827861"/>
                <a:gd name="connsiteX0" fmla="*/ 854933 w 1683533"/>
                <a:gd name="connsiteY0" fmla="*/ 55869 h 1828644"/>
                <a:gd name="connsiteX1" fmla="*/ 952088 w 1683533"/>
                <a:gd name="connsiteY1" fmla="*/ 34914 h 1828644"/>
                <a:gd name="connsiteX2" fmla="*/ 1041623 w 1683533"/>
                <a:gd name="connsiteY2" fmla="*/ 13959 h 1828644"/>
                <a:gd name="connsiteX3" fmla="*/ 1121633 w 1683533"/>
                <a:gd name="connsiteY3" fmla="*/ 65394 h 1828644"/>
                <a:gd name="connsiteX4" fmla="*/ 1161638 w 1683533"/>
                <a:gd name="connsiteY4" fmla="*/ 168264 h 1828644"/>
                <a:gd name="connsiteX5" fmla="*/ 1171163 w 1683533"/>
                <a:gd name="connsiteY5" fmla="*/ 362574 h 1828644"/>
                <a:gd name="connsiteX6" fmla="*/ 1154018 w 1683533"/>
                <a:gd name="connsiteY6" fmla="*/ 484494 h 1828644"/>
                <a:gd name="connsiteX7" fmla="*/ 1041623 w 1683533"/>
                <a:gd name="connsiteY7" fmla="*/ 709284 h 1828644"/>
                <a:gd name="connsiteX8" fmla="*/ 1157828 w 1683533"/>
                <a:gd name="connsiteY8" fmla="*/ 779769 h 1828644"/>
                <a:gd name="connsiteX9" fmla="*/ 1645508 w 1683533"/>
                <a:gd name="connsiteY9" fmla="*/ 1278879 h 1828644"/>
                <a:gd name="connsiteX10" fmla="*/ 1622648 w 1683533"/>
                <a:gd name="connsiteY10" fmla="*/ 1690359 h 1828644"/>
                <a:gd name="connsiteX11" fmla="*/ 1392143 w 1683533"/>
                <a:gd name="connsiteY11" fmla="*/ 1827519 h 1828644"/>
                <a:gd name="connsiteX12" fmla="*/ 778733 w 1683533"/>
                <a:gd name="connsiteY12" fmla="*/ 1692264 h 1828644"/>
                <a:gd name="connsiteX13" fmla="*/ 292958 w 1683533"/>
                <a:gd name="connsiteY13" fmla="*/ 1827519 h 1828644"/>
                <a:gd name="connsiteX14" fmla="*/ 41498 w 1683533"/>
                <a:gd name="connsiteY14" fmla="*/ 1642734 h 1828644"/>
                <a:gd name="connsiteX15" fmla="*/ 41498 w 1683533"/>
                <a:gd name="connsiteY15" fmla="*/ 1294119 h 1828644"/>
                <a:gd name="connsiteX16" fmla="*/ 651098 w 1683533"/>
                <a:gd name="connsiteY16" fmla="*/ 714999 h 1828644"/>
                <a:gd name="connsiteX17" fmla="*/ 534893 w 1683533"/>
                <a:gd name="connsiteY17" fmla="*/ 450204 h 1828644"/>
                <a:gd name="connsiteX18" fmla="*/ 531083 w 1683533"/>
                <a:gd name="connsiteY18" fmla="*/ 145404 h 1828644"/>
                <a:gd name="connsiteX19" fmla="*/ 647288 w 1683533"/>
                <a:gd name="connsiteY19" fmla="*/ 2529 h 1828644"/>
                <a:gd name="connsiteX20" fmla="*/ 854933 w 1683533"/>
                <a:gd name="connsiteY20" fmla="*/ 55869 h 182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3533" h="1828644">
                  <a:moveTo>
                    <a:pt x="854933" y="55869"/>
                  </a:moveTo>
                  <a:cubicBezTo>
                    <a:pt x="905733" y="61267"/>
                    <a:pt x="952088" y="34914"/>
                    <a:pt x="952088" y="34914"/>
                  </a:cubicBezTo>
                  <a:cubicBezTo>
                    <a:pt x="983203" y="27929"/>
                    <a:pt x="1013365" y="8879"/>
                    <a:pt x="1041623" y="13959"/>
                  </a:cubicBezTo>
                  <a:cubicBezTo>
                    <a:pt x="1069881" y="19039"/>
                    <a:pt x="1101630" y="39676"/>
                    <a:pt x="1121633" y="65394"/>
                  </a:cubicBezTo>
                  <a:cubicBezTo>
                    <a:pt x="1141636" y="91112"/>
                    <a:pt x="1153383" y="118734"/>
                    <a:pt x="1161638" y="168264"/>
                  </a:cubicBezTo>
                  <a:cubicBezTo>
                    <a:pt x="1169893" y="217794"/>
                    <a:pt x="1172433" y="309869"/>
                    <a:pt x="1171163" y="362574"/>
                  </a:cubicBezTo>
                  <a:cubicBezTo>
                    <a:pt x="1169893" y="415279"/>
                    <a:pt x="1175608" y="426709"/>
                    <a:pt x="1154018" y="484494"/>
                  </a:cubicBezTo>
                  <a:cubicBezTo>
                    <a:pt x="1132428" y="542279"/>
                    <a:pt x="1040988" y="660072"/>
                    <a:pt x="1041623" y="709284"/>
                  </a:cubicBezTo>
                  <a:cubicBezTo>
                    <a:pt x="1042258" y="758496"/>
                    <a:pt x="1057181" y="684837"/>
                    <a:pt x="1157828" y="779769"/>
                  </a:cubicBezTo>
                  <a:cubicBezTo>
                    <a:pt x="1258475" y="874701"/>
                    <a:pt x="1568038" y="1127114"/>
                    <a:pt x="1645508" y="1278879"/>
                  </a:cubicBezTo>
                  <a:cubicBezTo>
                    <a:pt x="1722978" y="1430644"/>
                    <a:pt x="1664875" y="1598919"/>
                    <a:pt x="1622648" y="1690359"/>
                  </a:cubicBezTo>
                  <a:cubicBezTo>
                    <a:pt x="1580421" y="1781799"/>
                    <a:pt x="1523270" y="1811962"/>
                    <a:pt x="1392143" y="1827519"/>
                  </a:cubicBezTo>
                  <a:cubicBezTo>
                    <a:pt x="1261016" y="1843076"/>
                    <a:pt x="961930" y="1692264"/>
                    <a:pt x="778733" y="1692264"/>
                  </a:cubicBezTo>
                  <a:cubicBezTo>
                    <a:pt x="595536" y="1692264"/>
                    <a:pt x="415831" y="1835774"/>
                    <a:pt x="292958" y="1827519"/>
                  </a:cubicBezTo>
                  <a:cubicBezTo>
                    <a:pt x="170085" y="1819264"/>
                    <a:pt x="83408" y="1731634"/>
                    <a:pt x="41498" y="1642734"/>
                  </a:cubicBezTo>
                  <a:cubicBezTo>
                    <a:pt x="-412" y="1553834"/>
                    <a:pt x="-25812" y="1456362"/>
                    <a:pt x="41498" y="1294119"/>
                  </a:cubicBezTo>
                  <a:cubicBezTo>
                    <a:pt x="108808" y="1131876"/>
                    <a:pt x="599346" y="851841"/>
                    <a:pt x="651098" y="714999"/>
                  </a:cubicBezTo>
                  <a:cubicBezTo>
                    <a:pt x="561880" y="578157"/>
                    <a:pt x="554895" y="545136"/>
                    <a:pt x="534893" y="450204"/>
                  </a:cubicBezTo>
                  <a:cubicBezTo>
                    <a:pt x="514891" y="355272"/>
                    <a:pt x="512351" y="220016"/>
                    <a:pt x="531083" y="145404"/>
                  </a:cubicBezTo>
                  <a:cubicBezTo>
                    <a:pt x="549815" y="70792"/>
                    <a:pt x="593313" y="18404"/>
                    <a:pt x="647288" y="2529"/>
                  </a:cubicBezTo>
                  <a:cubicBezTo>
                    <a:pt x="701263" y="-13346"/>
                    <a:pt x="804133" y="50471"/>
                    <a:pt x="854933" y="558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E4BE897-4350-4885-8426-06E2E1EEB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689" y="5025075"/>
              <a:ext cx="1725456" cy="1982322"/>
            </a:xfrm>
            <a:prstGeom prst="rect">
              <a:avLst/>
            </a:prstGeom>
          </p:spPr>
        </p:pic>
      </p:grpSp>
      <p:pic>
        <p:nvPicPr>
          <p:cNvPr id="212" name="Storage Account 4">
            <a:extLst>
              <a:ext uri="{FF2B5EF4-FFF2-40B4-BE49-F238E27FC236}">
                <a16:creationId xmlns:a16="http://schemas.microsoft.com/office/drawing/2014/main" id="{D5834890-E091-4E26-A97F-59CBBFBFEA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3906" y="3370525"/>
            <a:ext cx="516384" cy="761255"/>
          </a:xfrm>
          <a:prstGeom prst="rect">
            <a:avLst/>
          </a:prstGeom>
        </p:spPr>
      </p:pic>
      <p:grpSp>
        <p:nvGrpSpPr>
          <p:cNvPr id="213" name="Table Store 4">
            <a:extLst>
              <a:ext uri="{FF2B5EF4-FFF2-40B4-BE49-F238E27FC236}">
                <a16:creationId xmlns:a16="http://schemas.microsoft.com/office/drawing/2014/main" id="{BD4E9847-3399-47A4-B927-439127925932}"/>
              </a:ext>
            </a:extLst>
          </p:cNvPr>
          <p:cNvGrpSpPr/>
          <p:nvPr/>
        </p:nvGrpSpPr>
        <p:grpSpPr>
          <a:xfrm>
            <a:off x="11140582" y="3625433"/>
            <a:ext cx="458574" cy="97734"/>
            <a:chOff x="6038685" y="3225516"/>
            <a:chExt cx="2599804" cy="554087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5BF05FB-D13C-470F-B85D-A6CABBDAA222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300" dirty="0"/>
                <a:t>Table</a:t>
              </a: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4E50D591-4A99-47D5-9754-D3E790AF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16" name="Connection String 4">
            <a:extLst>
              <a:ext uri="{FF2B5EF4-FFF2-40B4-BE49-F238E27FC236}">
                <a16:creationId xmlns:a16="http://schemas.microsoft.com/office/drawing/2014/main" id="{5B18F4EB-B3D5-4E78-B20C-09EDC0874612}"/>
              </a:ext>
            </a:extLst>
          </p:cNvPr>
          <p:cNvGrpSpPr/>
          <p:nvPr/>
        </p:nvGrpSpPr>
        <p:grpSpPr>
          <a:xfrm>
            <a:off x="10600811" y="4311001"/>
            <a:ext cx="446404" cy="100287"/>
            <a:chOff x="7172064" y="-1284563"/>
            <a:chExt cx="832811" cy="187097"/>
          </a:xfrm>
        </p:grpSpPr>
        <p:sp>
          <p:nvSpPr>
            <p:cNvPr id="217" name="Connection String">
              <a:extLst>
                <a:ext uri="{FF2B5EF4-FFF2-40B4-BE49-F238E27FC236}">
                  <a16:creationId xmlns:a16="http://schemas.microsoft.com/office/drawing/2014/main" id="{12286F6D-7F7C-4237-8D95-F19EDDE648B5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stg49a5e3f</a:t>
              </a:r>
            </a:p>
          </p:txBody>
        </p:sp>
        <p:sp>
          <p:nvSpPr>
            <p:cNvPr id="218" name="Transparent cover">
              <a:extLst>
                <a:ext uri="{FF2B5EF4-FFF2-40B4-BE49-F238E27FC236}">
                  <a16:creationId xmlns:a16="http://schemas.microsoft.com/office/drawing/2014/main" id="{35D4FC92-53B2-4E11-A74E-EAF4FF48376F}"/>
                </a:ext>
              </a:extLst>
            </p:cNvPr>
            <p:cNvSpPr/>
            <p:nvPr/>
          </p:nvSpPr>
          <p:spPr>
            <a:xfrm>
              <a:off x="7172388" y="-1284563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19" name="Storage Account 3">
            <a:extLst>
              <a:ext uri="{FF2B5EF4-FFF2-40B4-BE49-F238E27FC236}">
                <a16:creationId xmlns:a16="http://schemas.microsoft.com/office/drawing/2014/main" id="{C6BCF11C-6A19-4820-9806-0293D55B0C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296" y="678413"/>
            <a:ext cx="516384" cy="761255"/>
          </a:xfrm>
          <a:prstGeom prst="rect">
            <a:avLst/>
          </a:prstGeom>
        </p:spPr>
      </p:pic>
      <p:grpSp>
        <p:nvGrpSpPr>
          <p:cNvPr id="220" name="Table Store 3">
            <a:extLst>
              <a:ext uri="{FF2B5EF4-FFF2-40B4-BE49-F238E27FC236}">
                <a16:creationId xmlns:a16="http://schemas.microsoft.com/office/drawing/2014/main" id="{0471A39A-CA88-482E-9375-70C37C0A9E88}"/>
              </a:ext>
            </a:extLst>
          </p:cNvPr>
          <p:cNvGrpSpPr/>
          <p:nvPr/>
        </p:nvGrpSpPr>
        <p:grpSpPr>
          <a:xfrm>
            <a:off x="11108712" y="929691"/>
            <a:ext cx="458574" cy="97734"/>
            <a:chOff x="6038685" y="3225516"/>
            <a:chExt cx="2599804" cy="55408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4D8D550D-977B-41A4-938E-74CE94097932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300" dirty="0"/>
                <a:t>Table</a:t>
              </a:r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F6A5457B-6495-4296-8D3B-48B5A1981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23" name="Connection String 3">
            <a:extLst>
              <a:ext uri="{FF2B5EF4-FFF2-40B4-BE49-F238E27FC236}">
                <a16:creationId xmlns:a16="http://schemas.microsoft.com/office/drawing/2014/main" id="{95F33353-75CE-428E-8933-E7A78B93188B}"/>
              </a:ext>
            </a:extLst>
          </p:cNvPr>
          <p:cNvGrpSpPr/>
          <p:nvPr/>
        </p:nvGrpSpPr>
        <p:grpSpPr>
          <a:xfrm>
            <a:off x="10358290" y="1773949"/>
            <a:ext cx="447252" cy="97734"/>
            <a:chOff x="7170156" y="-1279799"/>
            <a:chExt cx="834395" cy="182333"/>
          </a:xfrm>
        </p:grpSpPr>
        <p:sp>
          <p:nvSpPr>
            <p:cNvPr id="224" name="Connection String">
              <a:extLst>
                <a:ext uri="{FF2B5EF4-FFF2-40B4-BE49-F238E27FC236}">
                  <a16:creationId xmlns:a16="http://schemas.microsoft.com/office/drawing/2014/main" id="{03CD73B7-4E96-4F9A-86FD-61A26CCBC4E3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stg3bb28c7</a:t>
              </a:r>
            </a:p>
          </p:txBody>
        </p:sp>
        <p:sp>
          <p:nvSpPr>
            <p:cNvPr id="225" name="Transparent cover">
              <a:extLst>
                <a:ext uri="{FF2B5EF4-FFF2-40B4-BE49-F238E27FC236}">
                  <a16:creationId xmlns:a16="http://schemas.microsoft.com/office/drawing/2014/main" id="{FB01F7DB-5EBF-4D12-A9C2-2F30CFF95E96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26" name="Storage Account 2">
            <a:extLst>
              <a:ext uri="{FF2B5EF4-FFF2-40B4-BE49-F238E27FC236}">
                <a16:creationId xmlns:a16="http://schemas.microsoft.com/office/drawing/2014/main" id="{A9803B40-B198-4654-89EB-1BD0BEB02E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8092" y="667786"/>
            <a:ext cx="516384" cy="761255"/>
          </a:xfrm>
          <a:prstGeom prst="rect">
            <a:avLst/>
          </a:prstGeom>
        </p:spPr>
      </p:pic>
      <p:grpSp>
        <p:nvGrpSpPr>
          <p:cNvPr id="227" name="Table Store 2">
            <a:extLst>
              <a:ext uri="{FF2B5EF4-FFF2-40B4-BE49-F238E27FC236}">
                <a16:creationId xmlns:a16="http://schemas.microsoft.com/office/drawing/2014/main" id="{56EB10F2-E81D-4452-BEFD-04D0D2827DC5}"/>
              </a:ext>
            </a:extLst>
          </p:cNvPr>
          <p:cNvGrpSpPr/>
          <p:nvPr/>
        </p:nvGrpSpPr>
        <p:grpSpPr>
          <a:xfrm>
            <a:off x="9074769" y="922694"/>
            <a:ext cx="458574" cy="97734"/>
            <a:chOff x="6038685" y="3225516"/>
            <a:chExt cx="2599804" cy="554087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B752F51-4A27-4024-A8BD-96263D463F4B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300" dirty="0"/>
                <a:t>Table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187E8DBA-5F02-4668-AB69-FBA5F242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30" name="Connection String 2">
            <a:extLst>
              <a:ext uri="{FF2B5EF4-FFF2-40B4-BE49-F238E27FC236}">
                <a16:creationId xmlns:a16="http://schemas.microsoft.com/office/drawing/2014/main" id="{11FF5961-A1E3-4A0F-AB9F-8864A3EF815B}"/>
              </a:ext>
            </a:extLst>
          </p:cNvPr>
          <p:cNvGrpSpPr/>
          <p:nvPr/>
        </p:nvGrpSpPr>
        <p:grpSpPr>
          <a:xfrm>
            <a:off x="8424549" y="1582010"/>
            <a:ext cx="447252" cy="97734"/>
            <a:chOff x="7170156" y="-1279799"/>
            <a:chExt cx="834395" cy="182333"/>
          </a:xfrm>
        </p:grpSpPr>
        <p:sp>
          <p:nvSpPr>
            <p:cNvPr id="231" name="Connection String">
              <a:extLst>
                <a:ext uri="{FF2B5EF4-FFF2-40B4-BE49-F238E27FC236}">
                  <a16:creationId xmlns:a16="http://schemas.microsoft.com/office/drawing/2014/main" id="{5C45D6E6-C382-4B76-837A-2AE9FA68125D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stg26ea39</a:t>
              </a:r>
            </a:p>
          </p:txBody>
        </p:sp>
        <p:sp>
          <p:nvSpPr>
            <p:cNvPr id="232" name="Transparent cover">
              <a:extLst>
                <a:ext uri="{FF2B5EF4-FFF2-40B4-BE49-F238E27FC236}">
                  <a16:creationId xmlns:a16="http://schemas.microsoft.com/office/drawing/2014/main" id="{E689FD48-67A6-478C-B545-CB65F9E19EE2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33" name="Storage Account 1">
            <a:extLst>
              <a:ext uri="{FF2B5EF4-FFF2-40B4-BE49-F238E27FC236}">
                <a16:creationId xmlns:a16="http://schemas.microsoft.com/office/drawing/2014/main" id="{2F37D879-919A-4D22-882F-261236704C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4251" y="3407831"/>
            <a:ext cx="516384" cy="761255"/>
          </a:xfrm>
          <a:prstGeom prst="rect">
            <a:avLst/>
          </a:prstGeom>
        </p:spPr>
      </p:pic>
      <p:grpSp>
        <p:nvGrpSpPr>
          <p:cNvPr id="234" name="Table Store 1">
            <a:extLst>
              <a:ext uri="{FF2B5EF4-FFF2-40B4-BE49-F238E27FC236}">
                <a16:creationId xmlns:a16="http://schemas.microsoft.com/office/drawing/2014/main" id="{09ABCDE2-1246-4E26-A0BD-461CBB124638}"/>
              </a:ext>
            </a:extLst>
          </p:cNvPr>
          <p:cNvGrpSpPr/>
          <p:nvPr/>
        </p:nvGrpSpPr>
        <p:grpSpPr>
          <a:xfrm>
            <a:off x="9120928" y="3662739"/>
            <a:ext cx="458574" cy="97734"/>
            <a:chOff x="6038685" y="3225516"/>
            <a:chExt cx="2599804" cy="554087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BE13065-052E-4389-922F-4C828529B68E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300" dirty="0"/>
                <a:t>Table</a:t>
              </a: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47D765D9-8FAE-498B-938B-1F73EB11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37" name="Connection String 1">
            <a:extLst>
              <a:ext uri="{FF2B5EF4-FFF2-40B4-BE49-F238E27FC236}">
                <a16:creationId xmlns:a16="http://schemas.microsoft.com/office/drawing/2014/main" id="{CF945C26-1DE3-43E7-B5F1-AD9EDE7E0788}"/>
              </a:ext>
            </a:extLst>
          </p:cNvPr>
          <p:cNvGrpSpPr/>
          <p:nvPr/>
        </p:nvGrpSpPr>
        <p:grpSpPr>
          <a:xfrm>
            <a:off x="8448409" y="4358049"/>
            <a:ext cx="446231" cy="97734"/>
            <a:chOff x="7170156" y="-1279799"/>
            <a:chExt cx="832490" cy="182333"/>
          </a:xfrm>
        </p:grpSpPr>
        <p:sp>
          <p:nvSpPr>
            <p:cNvPr id="238" name="Connection String 1">
              <a:extLst>
                <a:ext uri="{FF2B5EF4-FFF2-40B4-BE49-F238E27FC236}">
                  <a16:creationId xmlns:a16="http://schemas.microsoft.com/office/drawing/2014/main" id="{17690654-AE50-4D35-AE6E-CCB55F4C626F}"/>
                </a:ext>
              </a:extLst>
            </p:cNvPr>
            <p:cNvSpPr/>
            <p:nvPr/>
          </p:nvSpPr>
          <p:spPr>
            <a:xfrm>
              <a:off x="7170159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stg1ad4g7</a:t>
              </a:r>
            </a:p>
          </p:txBody>
        </p:sp>
        <p:sp>
          <p:nvSpPr>
            <p:cNvPr id="239" name="Transparent cover">
              <a:extLst>
                <a:ext uri="{FF2B5EF4-FFF2-40B4-BE49-F238E27FC236}">
                  <a16:creationId xmlns:a16="http://schemas.microsoft.com/office/drawing/2014/main" id="{A3E0E4A9-379A-4BB6-8167-A9DB50C630BA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0" name="Blue User">
            <a:extLst>
              <a:ext uri="{FF2B5EF4-FFF2-40B4-BE49-F238E27FC236}">
                <a16:creationId xmlns:a16="http://schemas.microsoft.com/office/drawing/2014/main" id="{6F687D03-6710-4904-8322-45B018C2C4A4}"/>
              </a:ext>
            </a:extLst>
          </p:cNvPr>
          <p:cNvGrpSpPr/>
          <p:nvPr/>
        </p:nvGrpSpPr>
        <p:grpSpPr>
          <a:xfrm>
            <a:off x="500395" y="5759532"/>
            <a:ext cx="872436" cy="760652"/>
            <a:chOff x="1479651" y="5086036"/>
            <a:chExt cx="976474" cy="851360"/>
          </a:xfrm>
        </p:grpSpPr>
        <p:pic>
          <p:nvPicPr>
            <p:cNvPr id="241" name="Blue User pic" descr="User">
              <a:extLst>
                <a:ext uri="{FF2B5EF4-FFF2-40B4-BE49-F238E27FC236}">
                  <a16:creationId xmlns:a16="http://schemas.microsoft.com/office/drawing/2014/main" id="{72A556F2-9246-4F98-A368-8BDEEEF0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75570" y="5086036"/>
              <a:ext cx="641941" cy="638989"/>
            </a:xfrm>
            <a:prstGeom prst="rect">
              <a:avLst/>
            </a:prstGeom>
          </p:spPr>
        </p:pic>
        <p:sp>
          <p:nvSpPr>
            <p:cNvPr id="242" name="Blue Name">
              <a:extLst>
                <a:ext uri="{FF2B5EF4-FFF2-40B4-BE49-F238E27FC236}">
                  <a16:creationId xmlns:a16="http://schemas.microsoft.com/office/drawing/2014/main" id="{F03BFA4E-5016-4670-BEAB-811647964DA9}"/>
                </a:ext>
              </a:extLst>
            </p:cNvPr>
            <p:cNvSpPr txBox="1"/>
            <p:nvPr/>
          </p:nvSpPr>
          <p:spPr>
            <a:xfrm>
              <a:off x="1479651" y="5644589"/>
              <a:ext cx="976474" cy="292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Alex</a:t>
              </a:r>
            </a:p>
          </p:txBody>
        </p:sp>
      </p:grpSp>
      <p:pic>
        <p:nvPicPr>
          <p:cNvPr id="243" name="Laptop 1">
            <a:extLst>
              <a:ext uri="{FF2B5EF4-FFF2-40B4-BE49-F238E27FC236}">
                <a16:creationId xmlns:a16="http://schemas.microsoft.com/office/drawing/2014/main" id="{7820C349-D5E7-4D12-B718-793923F57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3" y="3771864"/>
            <a:ext cx="1268596" cy="1937632"/>
          </a:xfrm>
          <a:prstGeom prst="rect">
            <a:avLst/>
          </a:prstGeom>
        </p:spPr>
      </p:pic>
      <p:grpSp>
        <p:nvGrpSpPr>
          <p:cNvPr id="244" name="Green User">
            <a:extLst>
              <a:ext uri="{FF2B5EF4-FFF2-40B4-BE49-F238E27FC236}">
                <a16:creationId xmlns:a16="http://schemas.microsoft.com/office/drawing/2014/main" id="{55456A8B-EB66-45D6-AF36-876E1ABC5CEB}"/>
              </a:ext>
            </a:extLst>
          </p:cNvPr>
          <p:cNvGrpSpPr/>
          <p:nvPr/>
        </p:nvGrpSpPr>
        <p:grpSpPr>
          <a:xfrm>
            <a:off x="2091284" y="5843055"/>
            <a:ext cx="816753" cy="727264"/>
            <a:chOff x="1481585" y="4359490"/>
            <a:chExt cx="914151" cy="813990"/>
          </a:xfrm>
        </p:grpSpPr>
        <p:pic>
          <p:nvPicPr>
            <p:cNvPr id="245" name="Green User pic" descr="User">
              <a:extLst>
                <a:ext uri="{FF2B5EF4-FFF2-40B4-BE49-F238E27FC236}">
                  <a16:creationId xmlns:a16="http://schemas.microsoft.com/office/drawing/2014/main" id="{4082FE24-C125-4234-B24E-18440534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613870" y="4359490"/>
              <a:ext cx="641941" cy="638989"/>
            </a:xfrm>
            <a:prstGeom prst="rect">
              <a:avLst/>
            </a:prstGeom>
          </p:spPr>
        </p:pic>
        <p:sp>
          <p:nvSpPr>
            <p:cNvPr id="246" name="Green Name">
              <a:extLst>
                <a:ext uri="{FF2B5EF4-FFF2-40B4-BE49-F238E27FC236}">
                  <a16:creationId xmlns:a16="http://schemas.microsoft.com/office/drawing/2014/main" id="{433F068B-C7AB-4483-AAFC-59AD77CD189A}"/>
                </a:ext>
              </a:extLst>
            </p:cNvPr>
            <p:cNvSpPr txBox="1"/>
            <p:nvPr/>
          </p:nvSpPr>
          <p:spPr>
            <a:xfrm>
              <a:off x="1481585" y="4880673"/>
              <a:ext cx="914151" cy="292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/>
                <a:t>Roby</a:t>
              </a:r>
            </a:p>
          </p:txBody>
        </p:sp>
      </p:grpSp>
      <p:pic>
        <p:nvPicPr>
          <p:cNvPr id="247" name="Laptop 2">
            <a:extLst>
              <a:ext uri="{FF2B5EF4-FFF2-40B4-BE49-F238E27FC236}">
                <a16:creationId xmlns:a16="http://schemas.microsoft.com/office/drawing/2014/main" id="{37A59809-58C6-46D6-9A65-E9E7CA6AC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66" y="3830741"/>
            <a:ext cx="1268596" cy="1937632"/>
          </a:xfrm>
          <a:prstGeom prst="rect">
            <a:avLst/>
          </a:prstGeom>
        </p:spPr>
      </p:pic>
      <p:grpSp>
        <p:nvGrpSpPr>
          <p:cNvPr id="248" name="Git">
            <a:extLst>
              <a:ext uri="{FF2B5EF4-FFF2-40B4-BE49-F238E27FC236}">
                <a16:creationId xmlns:a16="http://schemas.microsoft.com/office/drawing/2014/main" id="{6F43C126-30DC-438A-811A-BBF510E7770B}"/>
              </a:ext>
            </a:extLst>
          </p:cNvPr>
          <p:cNvGrpSpPr/>
          <p:nvPr/>
        </p:nvGrpSpPr>
        <p:grpSpPr>
          <a:xfrm>
            <a:off x="404607" y="4118216"/>
            <a:ext cx="505477" cy="505477"/>
            <a:chOff x="12175068" y="21606800"/>
            <a:chExt cx="1197589" cy="1197589"/>
          </a:xfrm>
        </p:grpSpPr>
        <p:sp>
          <p:nvSpPr>
            <p:cNvPr id="249" name="White background">
              <a:extLst>
                <a:ext uri="{FF2B5EF4-FFF2-40B4-BE49-F238E27FC236}">
                  <a16:creationId xmlns:a16="http://schemas.microsoft.com/office/drawing/2014/main" id="{4F6E5608-5119-4A79-A655-F5D99D7313EB}"/>
                </a:ext>
              </a:extLst>
            </p:cNvPr>
            <p:cNvSpPr/>
            <p:nvPr/>
          </p:nvSpPr>
          <p:spPr>
            <a:xfrm rot="2700000">
              <a:off x="12355113" y="21784347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250" name="Git Image" descr="Image result for git icon">
              <a:extLst>
                <a:ext uri="{FF2B5EF4-FFF2-40B4-BE49-F238E27FC236}">
                  <a16:creationId xmlns:a16="http://schemas.microsoft.com/office/drawing/2014/main" id="{25D29778-2F73-4B07-9C1E-A01722666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5068" y="21606800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1" name="Git">
            <a:extLst>
              <a:ext uri="{FF2B5EF4-FFF2-40B4-BE49-F238E27FC236}">
                <a16:creationId xmlns:a16="http://schemas.microsoft.com/office/drawing/2014/main" id="{31FEB651-34AA-40D8-A59A-19F7E30883A6}"/>
              </a:ext>
            </a:extLst>
          </p:cNvPr>
          <p:cNvGrpSpPr/>
          <p:nvPr/>
        </p:nvGrpSpPr>
        <p:grpSpPr>
          <a:xfrm>
            <a:off x="2128225" y="3930304"/>
            <a:ext cx="505477" cy="505477"/>
            <a:chOff x="17360389" y="23856573"/>
            <a:chExt cx="1197589" cy="1197589"/>
          </a:xfrm>
        </p:grpSpPr>
        <p:sp>
          <p:nvSpPr>
            <p:cNvPr id="252" name="White background">
              <a:extLst>
                <a:ext uri="{FF2B5EF4-FFF2-40B4-BE49-F238E27FC236}">
                  <a16:creationId xmlns:a16="http://schemas.microsoft.com/office/drawing/2014/main" id="{32581515-6EA8-4D16-B4EA-DD017027D43B}"/>
                </a:ext>
              </a:extLst>
            </p:cNvPr>
            <p:cNvSpPr/>
            <p:nvPr/>
          </p:nvSpPr>
          <p:spPr>
            <a:xfrm rot="2700000">
              <a:off x="17540434" y="24034120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253" name="Git Image" descr="Image result for git icon">
              <a:extLst>
                <a:ext uri="{FF2B5EF4-FFF2-40B4-BE49-F238E27FC236}">
                  <a16:creationId xmlns:a16="http://schemas.microsoft.com/office/drawing/2014/main" id="{A80A22CE-D671-4EEC-B9E4-E352BFC26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0389" y="23856573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4" name="Git">
            <a:extLst>
              <a:ext uri="{FF2B5EF4-FFF2-40B4-BE49-F238E27FC236}">
                <a16:creationId xmlns:a16="http://schemas.microsoft.com/office/drawing/2014/main" id="{FF4FA4A1-B4E4-43B7-9708-C390F6F0150C}"/>
              </a:ext>
            </a:extLst>
          </p:cNvPr>
          <p:cNvGrpSpPr/>
          <p:nvPr/>
        </p:nvGrpSpPr>
        <p:grpSpPr>
          <a:xfrm>
            <a:off x="309676" y="2057375"/>
            <a:ext cx="505477" cy="505477"/>
            <a:chOff x="12175068" y="21606800"/>
            <a:chExt cx="1197589" cy="1197589"/>
          </a:xfrm>
        </p:grpSpPr>
        <p:sp>
          <p:nvSpPr>
            <p:cNvPr id="255" name="White background">
              <a:extLst>
                <a:ext uri="{FF2B5EF4-FFF2-40B4-BE49-F238E27FC236}">
                  <a16:creationId xmlns:a16="http://schemas.microsoft.com/office/drawing/2014/main" id="{D303B902-1063-477B-8C6B-1D1D9E134901}"/>
                </a:ext>
              </a:extLst>
            </p:cNvPr>
            <p:cNvSpPr/>
            <p:nvPr/>
          </p:nvSpPr>
          <p:spPr>
            <a:xfrm rot="2700000">
              <a:off x="12355113" y="21784347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256" name="Git Image" descr="Image result for git icon">
              <a:extLst>
                <a:ext uri="{FF2B5EF4-FFF2-40B4-BE49-F238E27FC236}">
                  <a16:creationId xmlns:a16="http://schemas.microsoft.com/office/drawing/2014/main" id="{5F1D706B-461E-4EB4-BA91-B9B14E2D2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5068" y="21606800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7" name="Application">
            <a:extLst>
              <a:ext uri="{FF2B5EF4-FFF2-40B4-BE49-F238E27FC236}">
                <a16:creationId xmlns:a16="http://schemas.microsoft.com/office/drawing/2014/main" id="{B6603791-6E62-4961-81F3-C3EA0263D762}"/>
              </a:ext>
            </a:extLst>
          </p:cNvPr>
          <p:cNvGrpSpPr/>
          <p:nvPr/>
        </p:nvGrpSpPr>
        <p:grpSpPr>
          <a:xfrm>
            <a:off x="585447" y="3886992"/>
            <a:ext cx="858718" cy="858718"/>
            <a:chOff x="12264008" y="21875594"/>
            <a:chExt cx="2034496" cy="2034496"/>
          </a:xfrm>
        </p:grpSpPr>
        <p:sp>
          <p:nvSpPr>
            <p:cNvPr id="258" name="Green semicircle">
              <a:extLst>
                <a:ext uri="{FF2B5EF4-FFF2-40B4-BE49-F238E27FC236}">
                  <a16:creationId xmlns:a16="http://schemas.microsoft.com/office/drawing/2014/main" id="{38A8F81E-BBF0-4EA9-BE88-00BBD6E5C8E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2264008" y="21875594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59" name="text">
              <a:extLst>
                <a:ext uri="{FF2B5EF4-FFF2-40B4-BE49-F238E27FC236}">
                  <a16:creationId xmlns:a16="http://schemas.microsoft.com/office/drawing/2014/main" id="{50F6B908-B182-4D3F-AB6E-0E715ED92433}"/>
                </a:ext>
              </a:extLst>
            </p:cNvPr>
            <p:cNvSpPr txBox="1"/>
            <p:nvPr/>
          </p:nvSpPr>
          <p:spPr>
            <a:xfrm>
              <a:off x="12825356" y="22518241"/>
              <a:ext cx="979852" cy="2552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700" dirty="0"/>
                <a:t>Application</a:t>
              </a:r>
              <a:endParaRPr lang="en-GB" sz="500" dirty="0"/>
            </a:p>
          </p:txBody>
        </p:sp>
      </p:grpSp>
      <p:grpSp>
        <p:nvGrpSpPr>
          <p:cNvPr id="260" name="Application">
            <a:extLst>
              <a:ext uri="{FF2B5EF4-FFF2-40B4-BE49-F238E27FC236}">
                <a16:creationId xmlns:a16="http://schemas.microsoft.com/office/drawing/2014/main" id="{39E0FD56-9930-4A77-AD8A-7F3FA7E7BE38}"/>
              </a:ext>
            </a:extLst>
          </p:cNvPr>
          <p:cNvGrpSpPr/>
          <p:nvPr/>
        </p:nvGrpSpPr>
        <p:grpSpPr>
          <a:xfrm>
            <a:off x="2168951" y="3964583"/>
            <a:ext cx="858718" cy="858718"/>
            <a:chOff x="16316154" y="23497321"/>
            <a:chExt cx="2034496" cy="2034496"/>
          </a:xfrm>
        </p:grpSpPr>
        <p:sp>
          <p:nvSpPr>
            <p:cNvPr id="261" name="Green semicircle">
              <a:extLst>
                <a:ext uri="{FF2B5EF4-FFF2-40B4-BE49-F238E27FC236}">
                  <a16:creationId xmlns:a16="http://schemas.microsoft.com/office/drawing/2014/main" id="{71E42A74-3D07-4DB7-90F4-C1A4DA5E4E9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6316154" y="23497321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62" name="text">
              <a:extLst>
                <a:ext uri="{FF2B5EF4-FFF2-40B4-BE49-F238E27FC236}">
                  <a16:creationId xmlns:a16="http://schemas.microsoft.com/office/drawing/2014/main" id="{9705B1A2-B423-4D36-8186-E9AD20C27CA9}"/>
                </a:ext>
              </a:extLst>
            </p:cNvPr>
            <p:cNvSpPr txBox="1"/>
            <p:nvPr/>
          </p:nvSpPr>
          <p:spPr>
            <a:xfrm>
              <a:off x="16839461" y="24197372"/>
              <a:ext cx="979852" cy="25521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en-GB" sz="700" dirty="0"/>
                <a:t>Application</a:t>
              </a:r>
              <a:endParaRPr lang="en-GB" sz="500" dirty="0"/>
            </a:p>
          </p:txBody>
        </p:sp>
      </p:grpSp>
      <p:grpSp>
        <p:nvGrpSpPr>
          <p:cNvPr id="263" name="Application">
            <a:extLst>
              <a:ext uri="{FF2B5EF4-FFF2-40B4-BE49-F238E27FC236}">
                <a16:creationId xmlns:a16="http://schemas.microsoft.com/office/drawing/2014/main" id="{7C2C9E20-E855-4AC9-B989-FBC3F608E98E}"/>
              </a:ext>
            </a:extLst>
          </p:cNvPr>
          <p:cNvGrpSpPr/>
          <p:nvPr/>
        </p:nvGrpSpPr>
        <p:grpSpPr>
          <a:xfrm>
            <a:off x="487071" y="1938603"/>
            <a:ext cx="858718" cy="858718"/>
            <a:chOff x="16316154" y="23497321"/>
            <a:chExt cx="2034496" cy="2034496"/>
          </a:xfrm>
        </p:grpSpPr>
        <p:sp>
          <p:nvSpPr>
            <p:cNvPr id="264" name="Green semicircle">
              <a:extLst>
                <a:ext uri="{FF2B5EF4-FFF2-40B4-BE49-F238E27FC236}">
                  <a16:creationId xmlns:a16="http://schemas.microsoft.com/office/drawing/2014/main" id="{C1950B7F-B153-4BB4-AE00-96F3AF6CD57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6316154" y="23497321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65" name="text">
              <a:extLst>
                <a:ext uri="{FF2B5EF4-FFF2-40B4-BE49-F238E27FC236}">
                  <a16:creationId xmlns:a16="http://schemas.microsoft.com/office/drawing/2014/main" id="{C350D3F7-E730-4A86-B22A-3CFB44A8C5D5}"/>
                </a:ext>
              </a:extLst>
            </p:cNvPr>
            <p:cNvSpPr txBox="1"/>
            <p:nvPr/>
          </p:nvSpPr>
          <p:spPr>
            <a:xfrm>
              <a:off x="16839461" y="24197372"/>
              <a:ext cx="979852" cy="255218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en-GB" sz="700" dirty="0"/>
                <a:t>Application</a:t>
              </a:r>
              <a:endParaRPr lang="en-GB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589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nge">
            <a:extLst>
              <a:ext uri="{FF2B5EF4-FFF2-40B4-BE49-F238E27FC236}">
                <a16:creationId xmlns:a16="http://schemas.microsoft.com/office/drawing/2014/main" id="{57B31912-A2D5-45FE-BA56-D12ABBBA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95" y="2982269"/>
            <a:ext cx="3076937" cy="1681137"/>
          </a:xfrm>
        </p:spPr>
        <p:txBody>
          <a:bodyPr>
            <a:normAutofit/>
          </a:bodyPr>
          <a:lstStyle/>
          <a:p>
            <a:r>
              <a:rPr lang="en-GB" sz="6600" dirty="0"/>
              <a:t>Change</a:t>
            </a:r>
          </a:p>
        </p:txBody>
      </p:sp>
      <p:sp>
        <p:nvSpPr>
          <p:cNvPr id="5" name="Cloud">
            <a:extLst>
              <a:ext uri="{FF2B5EF4-FFF2-40B4-BE49-F238E27FC236}">
                <a16:creationId xmlns:a16="http://schemas.microsoft.com/office/drawing/2014/main" id="{C14DC79B-BB05-4035-A93A-E68070B3960B}"/>
              </a:ext>
            </a:extLst>
          </p:cNvPr>
          <p:cNvSpPr txBox="1">
            <a:spLocks/>
          </p:cNvSpPr>
          <p:nvPr/>
        </p:nvSpPr>
        <p:spPr>
          <a:xfrm>
            <a:off x="8149691" y="3186472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Cloud</a:t>
            </a:r>
          </a:p>
          <a:p>
            <a:pPr algn="ctr"/>
            <a:r>
              <a:rPr lang="en-GB" sz="3800" dirty="0"/>
              <a:t>Vs</a:t>
            </a:r>
          </a:p>
          <a:p>
            <a:pPr algn="ctr"/>
            <a:r>
              <a:rPr lang="en-GB" dirty="0"/>
              <a:t>On-Prem</a:t>
            </a:r>
          </a:p>
        </p:txBody>
      </p:sp>
      <p:sp>
        <p:nvSpPr>
          <p:cNvPr id="6" name="WLS">
            <a:extLst>
              <a:ext uri="{FF2B5EF4-FFF2-40B4-BE49-F238E27FC236}">
                <a16:creationId xmlns:a16="http://schemas.microsoft.com/office/drawing/2014/main" id="{44A7FE5D-05E8-4BB2-A6B9-744F5E8A70A6}"/>
              </a:ext>
            </a:extLst>
          </p:cNvPr>
          <p:cNvSpPr txBox="1">
            <a:spLocks/>
          </p:cNvSpPr>
          <p:nvPr/>
        </p:nvSpPr>
        <p:spPr>
          <a:xfrm>
            <a:off x="4633657" y="339155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Whole Life Support</a:t>
            </a:r>
          </a:p>
        </p:txBody>
      </p:sp>
      <p:sp>
        <p:nvSpPr>
          <p:cNvPr id="7" name="Recoverability">
            <a:extLst>
              <a:ext uri="{FF2B5EF4-FFF2-40B4-BE49-F238E27FC236}">
                <a16:creationId xmlns:a16="http://schemas.microsoft.com/office/drawing/2014/main" id="{8458C1B0-42B3-4983-8A31-8635E1E7AA6F}"/>
              </a:ext>
            </a:extLst>
          </p:cNvPr>
          <p:cNvSpPr txBox="1"/>
          <p:nvPr/>
        </p:nvSpPr>
        <p:spPr>
          <a:xfrm>
            <a:off x="10394843" y="3722921"/>
            <a:ext cx="15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Recoverability not Reliability</a:t>
            </a:r>
          </a:p>
        </p:txBody>
      </p:sp>
      <p:sp>
        <p:nvSpPr>
          <p:cNvPr id="8" name="Scaling and Perf">
            <a:extLst>
              <a:ext uri="{FF2B5EF4-FFF2-40B4-BE49-F238E27FC236}">
                <a16:creationId xmlns:a16="http://schemas.microsoft.com/office/drawing/2014/main" id="{974CA278-B395-4688-9A6D-F8F10E960E75}"/>
              </a:ext>
            </a:extLst>
          </p:cNvPr>
          <p:cNvSpPr txBox="1"/>
          <p:nvPr/>
        </p:nvSpPr>
        <p:spPr>
          <a:xfrm>
            <a:off x="10394844" y="3021380"/>
            <a:ext cx="15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Scaling and Performance</a:t>
            </a:r>
          </a:p>
        </p:txBody>
      </p:sp>
      <p:sp>
        <p:nvSpPr>
          <p:cNvPr id="9" name="DevOps">
            <a:extLst>
              <a:ext uri="{FF2B5EF4-FFF2-40B4-BE49-F238E27FC236}">
                <a16:creationId xmlns:a16="http://schemas.microsoft.com/office/drawing/2014/main" id="{1EF98D8C-A413-4B50-B027-2AC34ACB6CE4}"/>
              </a:ext>
            </a:extLst>
          </p:cNvPr>
          <p:cNvSpPr txBox="1">
            <a:spLocks/>
          </p:cNvSpPr>
          <p:nvPr/>
        </p:nvSpPr>
        <p:spPr>
          <a:xfrm>
            <a:off x="6847766" y="1295961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DevOps</a:t>
            </a:r>
          </a:p>
        </p:txBody>
      </p:sp>
      <p:sp>
        <p:nvSpPr>
          <p:cNvPr id="10" name="DevOps notes 1">
            <a:extLst>
              <a:ext uri="{FF2B5EF4-FFF2-40B4-BE49-F238E27FC236}">
                <a16:creationId xmlns:a16="http://schemas.microsoft.com/office/drawing/2014/main" id="{9415C246-1868-4433-85F4-BAFD2DB665BB}"/>
              </a:ext>
            </a:extLst>
          </p:cNvPr>
          <p:cNvSpPr txBox="1"/>
          <p:nvPr/>
        </p:nvSpPr>
        <p:spPr>
          <a:xfrm>
            <a:off x="7394709" y="176728"/>
            <a:ext cx="15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repeatability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supportability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extensibility</a:t>
            </a:r>
          </a:p>
        </p:txBody>
      </p:sp>
      <p:sp>
        <p:nvSpPr>
          <p:cNvPr id="11" name="DevOps notes 2">
            <a:extLst>
              <a:ext uri="{FF2B5EF4-FFF2-40B4-BE49-F238E27FC236}">
                <a16:creationId xmlns:a16="http://schemas.microsoft.com/office/drawing/2014/main" id="{D90BB64F-3BE0-4268-8140-DFC746E0EC6F}"/>
              </a:ext>
            </a:extLst>
          </p:cNvPr>
          <p:cNvSpPr/>
          <p:nvPr/>
        </p:nvSpPr>
        <p:spPr>
          <a:xfrm>
            <a:off x="8222978" y="1100058"/>
            <a:ext cx="1363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 self service</a:t>
            </a:r>
          </a:p>
        </p:txBody>
      </p:sp>
      <p:sp>
        <p:nvSpPr>
          <p:cNvPr id="16" name="Principles">
            <a:extLst>
              <a:ext uri="{FF2B5EF4-FFF2-40B4-BE49-F238E27FC236}">
                <a16:creationId xmlns:a16="http://schemas.microsoft.com/office/drawing/2014/main" id="{2AFCFD64-5D26-4E64-977E-897D1A94732C}"/>
              </a:ext>
            </a:extLst>
          </p:cNvPr>
          <p:cNvSpPr txBox="1">
            <a:spLocks/>
          </p:cNvSpPr>
          <p:nvPr/>
        </p:nvSpPr>
        <p:spPr>
          <a:xfrm>
            <a:off x="1797156" y="1781681"/>
            <a:ext cx="2044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Principles</a:t>
            </a:r>
          </a:p>
        </p:txBody>
      </p:sp>
      <p:sp>
        <p:nvSpPr>
          <p:cNvPr id="17" name="Principles Notes">
            <a:extLst>
              <a:ext uri="{FF2B5EF4-FFF2-40B4-BE49-F238E27FC236}">
                <a16:creationId xmlns:a16="http://schemas.microsoft.com/office/drawing/2014/main" id="{6D05B69A-F513-43DB-940C-94936117DB1D}"/>
              </a:ext>
            </a:extLst>
          </p:cNvPr>
          <p:cNvSpPr txBox="1"/>
          <p:nvPr/>
        </p:nvSpPr>
        <p:spPr>
          <a:xfrm>
            <a:off x="1013683" y="1458515"/>
            <a:ext cx="167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maturity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elevate state</a:t>
            </a:r>
          </a:p>
        </p:txBody>
      </p:sp>
      <p:sp>
        <p:nvSpPr>
          <p:cNvPr id="20" name="WLS Arrow">
            <a:extLst>
              <a:ext uri="{FF2B5EF4-FFF2-40B4-BE49-F238E27FC236}">
                <a16:creationId xmlns:a16="http://schemas.microsoft.com/office/drawing/2014/main" id="{33A8C859-D260-41AF-8C94-7B94999683AF}"/>
              </a:ext>
            </a:extLst>
          </p:cNvPr>
          <p:cNvSpPr/>
          <p:nvPr/>
        </p:nvSpPr>
        <p:spPr>
          <a:xfrm rot="5400000">
            <a:off x="5114508" y="2386079"/>
            <a:ext cx="1007885" cy="470891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DevOps Arrow">
            <a:extLst>
              <a:ext uri="{FF2B5EF4-FFF2-40B4-BE49-F238E27FC236}">
                <a16:creationId xmlns:a16="http://schemas.microsoft.com/office/drawing/2014/main" id="{C8A5EEFF-A096-49A6-A488-7EC6CD945900}"/>
              </a:ext>
            </a:extLst>
          </p:cNvPr>
          <p:cNvSpPr/>
          <p:nvPr/>
        </p:nvSpPr>
        <p:spPr>
          <a:xfrm rot="7771649" flipV="1">
            <a:off x="6238676" y="2557479"/>
            <a:ext cx="1007885" cy="486867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n-Prem Arrow">
            <a:extLst>
              <a:ext uri="{FF2B5EF4-FFF2-40B4-BE49-F238E27FC236}">
                <a16:creationId xmlns:a16="http://schemas.microsoft.com/office/drawing/2014/main" id="{77196EBB-E210-462C-B8CB-4A94FEBD15C5}"/>
              </a:ext>
            </a:extLst>
          </p:cNvPr>
          <p:cNvSpPr/>
          <p:nvPr/>
        </p:nvSpPr>
        <p:spPr>
          <a:xfrm rot="10800000" flipV="1">
            <a:off x="7178220" y="3559220"/>
            <a:ext cx="1007885" cy="486867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Principles Arrow">
            <a:extLst>
              <a:ext uri="{FF2B5EF4-FFF2-40B4-BE49-F238E27FC236}">
                <a16:creationId xmlns:a16="http://schemas.microsoft.com/office/drawing/2014/main" id="{BAB4F96C-0064-4D38-82E2-B1E94C1381CD}"/>
              </a:ext>
            </a:extLst>
          </p:cNvPr>
          <p:cNvSpPr/>
          <p:nvPr/>
        </p:nvSpPr>
        <p:spPr>
          <a:xfrm rot="2846941">
            <a:off x="3981712" y="2642994"/>
            <a:ext cx="1007885" cy="379355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zure">
            <a:extLst>
              <a:ext uri="{FF2B5EF4-FFF2-40B4-BE49-F238E27FC236}">
                <a16:creationId xmlns:a16="http://schemas.microsoft.com/office/drawing/2014/main" id="{4D881695-4F2C-4A6A-B47B-07F1FE249B26}"/>
              </a:ext>
            </a:extLst>
          </p:cNvPr>
          <p:cNvSpPr txBox="1">
            <a:spLocks/>
          </p:cNvSpPr>
          <p:nvPr/>
        </p:nvSpPr>
        <p:spPr>
          <a:xfrm>
            <a:off x="1513438" y="3514864"/>
            <a:ext cx="2044366" cy="60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Azure</a:t>
            </a:r>
          </a:p>
        </p:txBody>
      </p:sp>
      <p:sp>
        <p:nvSpPr>
          <p:cNvPr id="27" name="Azure Arrow">
            <a:extLst>
              <a:ext uri="{FF2B5EF4-FFF2-40B4-BE49-F238E27FC236}">
                <a16:creationId xmlns:a16="http://schemas.microsoft.com/office/drawing/2014/main" id="{C5B35DEA-316C-4DEE-8FF9-3E031D71DE03}"/>
              </a:ext>
            </a:extLst>
          </p:cNvPr>
          <p:cNvSpPr/>
          <p:nvPr/>
        </p:nvSpPr>
        <p:spPr>
          <a:xfrm>
            <a:off x="3353803" y="3641562"/>
            <a:ext cx="1007885" cy="379355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utomation">
            <a:extLst>
              <a:ext uri="{FF2B5EF4-FFF2-40B4-BE49-F238E27FC236}">
                <a16:creationId xmlns:a16="http://schemas.microsoft.com/office/drawing/2014/main" id="{23EB5DBB-5FB7-4E5B-9A12-A7418DE54A2B}"/>
              </a:ext>
            </a:extLst>
          </p:cNvPr>
          <p:cNvSpPr txBox="1"/>
          <p:nvPr/>
        </p:nvSpPr>
        <p:spPr>
          <a:xfrm>
            <a:off x="8859866" y="1774076"/>
            <a:ext cx="150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21017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6" grpId="0"/>
      <p:bldP spid="17" grpId="0"/>
      <p:bldP spid="20" grpId="0" animBg="1"/>
      <p:bldP spid="23" grpId="0" animBg="1"/>
      <p:bldP spid="24" grpId="0" animBg="1"/>
      <p:bldP spid="25" grpId="0" animBg="1"/>
      <p:bldP spid="26" grpId="0"/>
      <p:bldP spid="27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26229" y="560159"/>
            <a:ext cx="114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What if we add even more developers or stakeholders?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74C57-E0F1-4292-A31A-7165DAE0ECC3}"/>
              </a:ext>
            </a:extLst>
          </p:cNvPr>
          <p:cNvSpPr txBox="1"/>
          <p:nvPr/>
        </p:nvSpPr>
        <p:spPr>
          <a:xfrm>
            <a:off x="2219565" y="4534045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Building things manually </a:t>
            </a:r>
            <a:r>
              <a:rPr lang="en-GB" sz="3600" b="1" dirty="0"/>
              <a:t>sucks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93A81-B1D6-4A77-878A-DD595FE76E69}"/>
              </a:ext>
            </a:extLst>
          </p:cNvPr>
          <p:cNvSpPr txBox="1"/>
          <p:nvPr/>
        </p:nvSpPr>
        <p:spPr>
          <a:xfrm>
            <a:off x="2219567" y="2309714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Configuration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8B770-7B21-439B-8BEE-A880DBD772C4}"/>
              </a:ext>
            </a:extLst>
          </p:cNvPr>
          <p:cNvSpPr txBox="1"/>
          <p:nvPr/>
        </p:nvSpPr>
        <p:spPr>
          <a:xfrm>
            <a:off x="2219567" y="3255625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Human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4E7629-AC0F-4978-B52A-6BDB3B5B6D76}"/>
              </a:ext>
            </a:extLst>
          </p:cNvPr>
          <p:cNvSpPr txBox="1"/>
          <p:nvPr/>
        </p:nvSpPr>
        <p:spPr>
          <a:xfrm>
            <a:off x="2219567" y="5651510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Automation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B579FA-66EF-4B09-BDA8-E46D2CD4A26C}"/>
              </a:ext>
            </a:extLst>
          </p:cNvPr>
          <p:cNvSpPr txBox="1"/>
          <p:nvPr/>
        </p:nvSpPr>
        <p:spPr>
          <a:xfrm>
            <a:off x="1721825" y="1446929"/>
            <a:ext cx="874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Many real environments are </a:t>
            </a:r>
            <a:r>
              <a:rPr lang="en-GB" sz="3600" i="1" dirty="0"/>
              <a:t>much</a:t>
            </a:r>
            <a:r>
              <a:rPr lang="en-GB" sz="3600" dirty="0"/>
              <a:t> bigger</a:t>
            </a:r>
          </a:p>
        </p:txBody>
      </p:sp>
    </p:spTree>
    <p:extLst>
      <p:ext uri="{BB962C8B-B14F-4D97-AF65-F5344CB8AC3E}">
        <p14:creationId xmlns:p14="http://schemas.microsoft.com/office/powerpoint/2010/main" val="23947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nvironment 2">
            <a:extLst>
              <a:ext uri="{FF2B5EF4-FFF2-40B4-BE49-F238E27FC236}">
                <a16:creationId xmlns:a16="http://schemas.microsoft.com/office/drawing/2014/main" id="{3E4158AA-20DE-4CED-B227-F6C2DB3DEE72}"/>
              </a:ext>
            </a:extLst>
          </p:cNvPr>
          <p:cNvSpPr/>
          <p:nvPr/>
        </p:nvSpPr>
        <p:spPr>
          <a:xfrm>
            <a:off x="7777891" y="1201827"/>
            <a:ext cx="3354033" cy="40712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alx1</a:t>
            </a:r>
          </a:p>
        </p:txBody>
      </p:sp>
      <p:grpSp>
        <p:nvGrpSpPr>
          <p:cNvPr id="23" name="Resource Group 2">
            <a:extLst>
              <a:ext uri="{FF2B5EF4-FFF2-40B4-BE49-F238E27FC236}">
                <a16:creationId xmlns:a16="http://schemas.microsoft.com/office/drawing/2014/main" id="{4301998F-60F6-45A0-85E2-2D5E0AB9F751}"/>
              </a:ext>
            </a:extLst>
          </p:cNvPr>
          <p:cNvGrpSpPr/>
          <p:nvPr/>
        </p:nvGrpSpPr>
        <p:grpSpPr>
          <a:xfrm>
            <a:off x="8019732" y="1428748"/>
            <a:ext cx="2870350" cy="3478460"/>
            <a:chOff x="3121749" y="6784235"/>
            <a:chExt cx="1045521" cy="1267024"/>
          </a:xfrm>
        </p:grpSpPr>
        <p:sp>
          <p:nvSpPr>
            <p:cNvPr id="24" name="rg box">
              <a:extLst>
                <a:ext uri="{FF2B5EF4-FFF2-40B4-BE49-F238E27FC236}">
                  <a16:creationId xmlns:a16="http://schemas.microsoft.com/office/drawing/2014/main" id="{F484BE39-DFC7-4BB3-A5DF-9479B2FF5E98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grpSp>
          <p:nvGrpSpPr>
            <p:cNvPr id="25" name="rg Icon">
              <a:extLst>
                <a:ext uri="{FF2B5EF4-FFF2-40B4-BE49-F238E27FC236}">
                  <a16:creationId xmlns:a16="http://schemas.microsoft.com/office/drawing/2014/main" id="{C3A6DB33-E6C7-4A02-9D92-6DD79D2807CF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CF3644-CAE1-4B1A-A638-60574152B351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27" name="Picture 2" descr="Image result for azure resource group">
                <a:extLst>
                  <a:ext uri="{FF2B5EF4-FFF2-40B4-BE49-F238E27FC236}">
                    <a16:creationId xmlns:a16="http://schemas.microsoft.com/office/drawing/2014/main" id="{FD334F06-1641-4EFE-9562-8CB89BD09D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Blue Box">
            <a:extLst>
              <a:ext uri="{FF2B5EF4-FFF2-40B4-BE49-F238E27FC236}">
                <a16:creationId xmlns:a16="http://schemas.microsoft.com/office/drawing/2014/main" id="{3FBA3B3B-919B-40BE-B243-CFA3CA3759F4}"/>
              </a:ext>
            </a:extLst>
          </p:cNvPr>
          <p:cNvSpPr/>
          <p:nvPr/>
        </p:nvSpPr>
        <p:spPr>
          <a:xfrm>
            <a:off x="873050" y="2467000"/>
            <a:ext cx="3569626" cy="2853799"/>
          </a:xfrm>
          <a:prstGeom prst="roundRect">
            <a:avLst>
              <a:gd name="adj" fmla="val 9717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3357333" y="555496"/>
            <a:ext cx="547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Infrastructure as Code</a:t>
            </a:r>
          </a:p>
        </p:txBody>
      </p:sp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6CA1ED8A-6743-4C5B-8284-2EE328E80A1D}"/>
              </a:ext>
            </a:extLst>
          </p:cNvPr>
          <p:cNvSpPr>
            <a:spLocks noChangeAspect="1"/>
          </p:cNvSpPr>
          <p:nvPr/>
        </p:nvSpPr>
        <p:spPr>
          <a:xfrm rot="10800000">
            <a:off x="8154480" y="1578492"/>
            <a:ext cx="1066628" cy="1066627"/>
          </a:xfrm>
          <a:prstGeom prst="pie">
            <a:avLst>
              <a:gd name="adj1" fmla="val 0"/>
              <a:gd name="adj2" fmla="val 107995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27DE66-6063-4196-8C9E-F7D7F6F1A6FA}"/>
              </a:ext>
            </a:extLst>
          </p:cNvPr>
          <p:cNvSpPr/>
          <p:nvPr/>
        </p:nvSpPr>
        <p:spPr>
          <a:xfrm>
            <a:off x="8154481" y="2111806"/>
            <a:ext cx="1066627" cy="10666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41" name="Picture 40" descr="Image result for azure webapp">
            <a:extLst>
              <a:ext uri="{FF2B5EF4-FFF2-40B4-BE49-F238E27FC236}">
                <a16:creationId xmlns:a16="http://schemas.microsoft.com/office/drawing/2014/main" id="{1FF021FB-228F-49F7-9075-643C5346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81" y="2111806"/>
            <a:ext cx="1066627" cy="10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E56403-45FB-406F-BDC5-645366EE4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99" y="1594080"/>
            <a:ext cx="788952" cy="8522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274A11-2913-44D9-BA75-539B7BD2B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365" y="2854073"/>
            <a:ext cx="883006" cy="1089009"/>
          </a:xfrm>
          <a:prstGeom prst="rect">
            <a:avLst/>
          </a:prstGeom>
        </p:spPr>
      </p:pic>
      <p:grpSp>
        <p:nvGrpSpPr>
          <p:cNvPr id="42" name="Application AzDops">
            <a:extLst>
              <a:ext uri="{FF2B5EF4-FFF2-40B4-BE49-F238E27FC236}">
                <a16:creationId xmlns:a16="http://schemas.microsoft.com/office/drawing/2014/main" id="{ECB75845-C03D-4AC6-B0B3-488707039FB9}"/>
              </a:ext>
            </a:extLst>
          </p:cNvPr>
          <p:cNvGrpSpPr/>
          <p:nvPr/>
        </p:nvGrpSpPr>
        <p:grpSpPr>
          <a:xfrm>
            <a:off x="866323" y="1387130"/>
            <a:ext cx="3593131" cy="3015175"/>
            <a:chOff x="5016000" y="1464734"/>
            <a:chExt cx="2160000" cy="2160000"/>
          </a:xfrm>
        </p:grpSpPr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06D314F4-5CEB-4EEE-B246-15E0027A7B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BE6D87-5111-41BB-B03E-D6484EEBA40D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Application</a:t>
              </a:r>
              <a:endParaRPr lang="en-GB" sz="11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61EF4-FD0F-43FF-AA96-B46B3DDE1472}"/>
              </a:ext>
            </a:extLst>
          </p:cNvPr>
          <p:cNvSpPr/>
          <p:nvPr/>
        </p:nvSpPr>
        <p:spPr>
          <a:xfrm>
            <a:off x="8098525" y="2117159"/>
            <a:ext cx="1256996" cy="115182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9F8B4B0-E475-40E0-BA11-CE031E5C63E9}"/>
              </a:ext>
            </a:extLst>
          </p:cNvPr>
          <p:cNvGraphicFramePr>
            <a:graphicFrameLocks noGrp="1"/>
          </p:cNvGraphicFramePr>
          <p:nvPr/>
        </p:nvGraphicFramePr>
        <p:xfrm>
          <a:off x="1023257" y="3053437"/>
          <a:ext cx="3297073" cy="19296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80938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516135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385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4A1EA46A-7584-41BE-9691-38330089CE2D}"/>
              </a:ext>
            </a:extLst>
          </p:cNvPr>
          <p:cNvSpPr/>
          <p:nvPr/>
        </p:nvSpPr>
        <p:spPr>
          <a:xfrm>
            <a:off x="9720964" y="1560545"/>
            <a:ext cx="1021254" cy="1027722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DB179E-D53E-43BB-8270-57D704465C11}"/>
              </a:ext>
            </a:extLst>
          </p:cNvPr>
          <p:cNvSpPr/>
          <p:nvPr/>
        </p:nvSpPr>
        <p:spPr>
          <a:xfrm>
            <a:off x="9629524" y="2638231"/>
            <a:ext cx="1144250" cy="1500554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0A1C00-260F-487D-95B3-793E67E2A540}"/>
              </a:ext>
            </a:extLst>
          </p:cNvPr>
          <p:cNvSpPr/>
          <p:nvPr/>
        </p:nvSpPr>
        <p:spPr>
          <a:xfrm>
            <a:off x="579863" y="5399116"/>
            <a:ext cx="10541671" cy="14588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Fill in an Infrastructure as Code template (as pictured above)</a:t>
            </a:r>
          </a:p>
          <a:p>
            <a:r>
              <a:rPr lang="en-GB" dirty="0"/>
              <a:t>Add it to developer 1’s Git</a:t>
            </a:r>
          </a:p>
          <a:p>
            <a:r>
              <a:rPr lang="en-GB" dirty="0"/>
              <a:t>Developer 1 pushes it to Azure DevOps – </a:t>
            </a:r>
            <a:r>
              <a:rPr lang="en-GB" dirty="0" err="1"/>
              <a:t>copy+paste</a:t>
            </a:r>
            <a:r>
              <a:rPr lang="en-GB" dirty="0"/>
              <a:t> the template and add it to Azure DevOps’ Git</a:t>
            </a:r>
          </a:p>
          <a:p>
            <a:r>
              <a:rPr lang="en-GB" dirty="0"/>
              <a:t>Developer 2 pulls it from Azure DevOps – </a:t>
            </a:r>
            <a:r>
              <a:rPr lang="en-GB" dirty="0" err="1"/>
              <a:t>copy+paste</a:t>
            </a:r>
            <a:r>
              <a:rPr lang="en-GB" dirty="0"/>
              <a:t> the template and add it to Developer 2’s Git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3A9DC3-B5A6-4169-9ADB-8CA797968143}"/>
              </a:ext>
            </a:extLst>
          </p:cNvPr>
          <p:cNvSpPr txBox="1"/>
          <p:nvPr/>
        </p:nvSpPr>
        <p:spPr>
          <a:xfrm>
            <a:off x="1020101" y="3064748"/>
            <a:ext cx="3402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WebApp Instances: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r>
              <a:rPr lang="en-GB" sz="2400" dirty="0"/>
              <a:t>WebApp size:		</a:t>
            </a:r>
            <a:r>
              <a:rPr lang="en-GB" sz="2400" dirty="0">
                <a:latin typeface="Lucida Handwriting" panose="03010101010101010101" pitchFamily="66" charset="0"/>
              </a:rPr>
              <a:t>S1</a:t>
            </a:r>
          </a:p>
          <a:p>
            <a:r>
              <a:rPr lang="en-GB" sz="2400" dirty="0"/>
              <a:t>Storage Account: 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r>
              <a:rPr lang="en-GB" sz="2400" dirty="0"/>
              <a:t>Key Vault: 	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endParaRPr lang="en-GB" sz="2400" dirty="0"/>
          </a:p>
        </p:txBody>
      </p:sp>
      <p:sp>
        <p:nvSpPr>
          <p:cNvPr id="21" name="Application Fade">
            <a:extLst>
              <a:ext uri="{FF2B5EF4-FFF2-40B4-BE49-F238E27FC236}">
                <a16:creationId xmlns:a16="http://schemas.microsoft.com/office/drawing/2014/main" id="{F6E5EF8D-8992-43C8-8AA6-AF58DB08F8A0}"/>
              </a:ext>
            </a:extLst>
          </p:cNvPr>
          <p:cNvSpPr/>
          <p:nvPr/>
        </p:nvSpPr>
        <p:spPr>
          <a:xfrm>
            <a:off x="8137525" y="1560545"/>
            <a:ext cx="1103842" cy="557119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52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  <p:bldP spid="38" grpId="0" animBg="1"/>
      <p:bldP spid="40" grpId="0" animBg="1"/>
      <p:bldP spid="2" grpId="0" animBg="1"/>
      <p:bldP spid="45" grpId="0" animBg="1"/>
      <p:bldP spid="46" grpId="0" animBg="1"/>
      <p:bldP spid="47" grpId="0" uiExpand="1" build="p" animBg="1"/>
      <p:bldP spid="28" grpId="0" uiExpand="1" build="p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DEC8FE99-4E52-438D-9B97-FA3C3D7D09D5}"/>
              </a:ext>
            </a:extLst>
          </p:cNvPr>
          <p:cNvGrpSpPr/>
          <p:nvPr/>
        </p:nvGrpSpPr>
        <p:grpSpPr>
          <a:xfrm>
            <a:off x="6096000" y="841952"/>
            <a:ext cx="5579543" cy="5494540"/>
            <a:chOff x="945779" y="7996881"/>
            <a:chExt cx="10273577" cy="10117059"/>
          </a:xfrm>
        </p:grpSpPr>
        <p:grpSp>
          <p:nvGrpSpPr>
            <p:cNvPr id="38" name="Blue User">
              <a:extLst>
                <a:ext uri="{FF2B5EF4-FFF2-40B4-BE49-F238E27FC236}">
                  <a16:creationId xmlns:a16="http://schemas.microsoft.com/office/drawing/2014/main" id="{9A02A57E-A916-4C2B-B004-34DFB526659F}"/>
                </a:ext>
              </a:extLst>
            </p:cNvPr>
            <p:cNvGrpSpPr/>
            <p:nvPr/>
          </p:nvGrpSpPr>
          <p:grpSpPr>
            <a:xfrm>
              <a:off x="1701543" y="15168954"/>
              <a:ext cx="3147999" cy="2764088"/>
              <a:chOff x="1479651" y="5086036"/>
              <a:chExt cx="976474" cy="857390"/>
            </a:xfrm>
          </p:grpSpPr>
          <p:pic>
            <p:nvPicPr>
              <p:cNvPr id="39" name="Blue User pic" descr="User">
                <a:extLst>
                  <a:ext uri="{FF2B5EF4-FFF2-40B4-BE49-F238E27FC236}">
                    <a16:creationId xmlns:a16="http://schemas.microsoft.com/office/drawing/2014/main" id="{F9AEB9F5-856A-406F-97DC-48038847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75570" y="5086036"/>
                <a:ext cx="641941" cy="638989"/>
              </a:xfrm>
              <a:prstGeom prst="rect">
                <a:avLst/>
              </a:prstGeom>
            </p:spPr>
          </p:pic>
          <p:sp>
            <p:nvSpPr>
              <p:cNvPr id="40" name="Blue Name">
                <a:extLst>
                  <a:ext uri="{FF2B5EF4-FFF2-40B4-BE49-F238E27FC236}">
                    <a16:creationId xmlns:a16="http://schemas.microsoft.com/office/drawing/2014/main" id="{741CCFC9-0451-485B-9FFE-1D28E8EB758A}"/>
                  </a:ext>
                </a:extLst>
              </p:cNvPr>
              <p:cNvSpPr txBox="1"/>
              <p:nvPr/>
            </p:nvSpPr>
            <p:spPr>
              <a:xfrm>
                <a:off x="1479651" y="5644589"/>
                <a:ext cx="976474" cy="29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Alex</a:t>
                </a:r>
              </a:p>
            </p:txBody>
          </p:sp>
        </p:grpSp>
        <p:pic>
          <p:nvPicPr>
            <p:cNvPr id="41" name="Laptop 1">
              <a:extLst>
                <a:ext uri="{FF2B5EF4-FFF2-40B4-BE49-F238E27FC236}">
                  <a16:creationId xmlns:a16="http://schemas.microsoft.com/office/drawing/2014/main" id="{D1D65CC3-2442-476D-A682-2D30A3FF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79" y="7996881"/>
              <a:ext cx="4577454" cy="6991528"/>
            </a:xfrm>
            <a:prstGeom prst="rect">
              <a:avLst/>
            </a:prstGeom>
          </p:spPr>
        </p:pic>
        <p:grpSp>
          <p:nvGrpSpPr>
            <p:cNvPr id="42" name="Green User">
              <a:extLst>
                <a:ext uri="{FF2B5EF4-FFF2-40B4-BE49-F238E27FC236}">
                  <a16:creationId xmlns:a16="http://schemas.microsoft.com/office/drawing/2014/main" id="{5667A3C4-6F0E-43C6-A668-384B78D7C6DB}"/>
                </a:ext>
              </a:extLst>
            </p:cNvPr>
            <p:cNvGrpSpPr/>
            <p:nvPr/>
          </p:nvGrpSpPr>
          <p:grpSpPr>
            <a:xfrm>
              <a:off x="7441924" y="15470320"/>
              <a:ext cx="2947076" cy="2643620"/>
              <a:chOff x="1481585" y="4359490"/>
              <a:chExt cx="914151" cy="820022"/>
            </a:xfrm>
          </p:grpSpPr>
          <p:pic>
            <p:nvPicPr>
              <p:cNvPr id="43" name="Green User pic" descr="User">
                <a:extLst>
                  <a:ext uri="{FF2B5EF4-FFF2-40B4-BE49-F238E27FC236}">
                    <a16:creationId xmlns:a16="http://schemas.microsoft.com/office/drawing/2014/main" id="{E16154B7-287F-4470-A34A-0521C43FB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13870" y="4359490"/>
                <a:ext cx="641941" cy="638989"/>
              </a:xfrm>
              <a:prstGeom prst="rect">
                <a:avLst/>
              </a:prstGeom>
            </p:spPr>
          </p:pic>
          <p:sp>
            <p:nvSpPr>
              <p:cNvPr id="44" name="Green Name">
                <a:extLst>
                  <a:ext uri="{FF2B5EF4-FFF2-40B4-BE49-F238E27FC236}">
                    <a16:creationId xmlns:a16="http://schemas.microsoft.com/office/drawing/2014/main" id="{6B972CCD-AAA8-47C6-93DD-E223AF43E024}"/>
                  </a:ext>
                </a:extLst>
              </p:cNvPr>
              <p:cNvSpPr txBox="1"/>
              <p:nvPr/>
            </p:nvSpPr>
            <p:spPr>
              <a:xfrm>
                <a:off x="1481585" y="4880675"/>
                <a:ext cx="914151" cy="298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Roby</a:t>
                </a:r>
              </a:p>
            </p:txBody>
          </p:sp>
        </p:grpSp>
        <p:pic>
          <p:nvPicPr>
            <p:cNvPr id="45" name="Laptop 2">
              <a:extLst>
                <a:ext uri="{FF2B5EF4-FFF2-40B4-BE49-F238E27FC236}">
                  <a16:creationId xmlns:a16="http://schemas.microsoft.com/office/drawing/2014/main" id="{359F396F-AD1C-4249-8FB0-AC47E5A6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902" y="8209324"/>
              <a:ext cx="4577454" cy="6991528"/>
            </a:xfrm>
            <a:prstGeom prst="rect">
              <a:avLst/>
            </a:prstGeom>
          </p:spPr>
        </p:pic>
        <p:grpSp>
          <p:nvGrpSpPr>
            <p:cNvPr id="46" name="Git">
              <a:extLst>
                <a:ext uri="{FF2B5EF4-FFF2-40B4-BE49-F238E27FC236}">
                  <a16:creationId xmlns:a16="http://schemas.microsoft.com/office/drawing/2014/main" id="{7012C8CE-D7C4-4F8A-81BC-9EC6687183A2}"/>
                </a:ext>
              </a:extLst>
            </p:cNvPr>
            <p:cNvGrpSpPr/>
            <p:nvPr/>
          </p:nvGrpSpPr>
          <p:grpSpPr>
            <a:xfrm>
              <a:off x="1355911" y="9246615"/>
              <a:ext cx="1823906" cy="1823906"/>
              <a:chOff x="12175068" y="21606800"/>
              <a:chExt cx="1197589" cy="1197589"/>
            </a:xfrm>
          </p:grpSpPr>
          <p:sp>
            <p:nvSpPr>
              <p:cNvPr id="47" name="White background">
                <a:extLst>
                  <a:ext uri="{FF2B5EF4-FFF2-40B4-BE49-F238E27FC236}">
                    <a16:creationId xmlns:a16="http://schemas.microsoft.com/office/drawing/2014/main" id="{605BB9A2-C3CD-449A-9380-EA2F1DEF47BE}"/>
                  </a:ext>
                </a:extLst>
              </p:cNvPr>
              <p:cNvSpPr/>
              <p:nvPr/>
            </p:nvSpPr>
            <p:spPr>
              <a:xfrm rot="2700000">
                <a:off x="12355113" y="21784347"/>
                <a:ext cx="851165" cy="8424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48" name="Git Image" descr="Image result for git icon">
                <a:extLst>
                  <a:ext uri="{FF2B5EF4-FFF2-40B4-BE49-F238E27FC236}">
                    <a16:creationId xmlns:a16="http://schemas.microsoft.com/office/drawing/2014/main" id="{3D7E9416-7D30-4042-A081-8D00F9506D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75068" y="21606800"/>
                <a:ext cx="1197589" cy="1197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it">
              <a:extLst>
                <a:ext uri="{FF2B5EF4-FFF2-40B4-BE49-F238E27FC236}">
                  <a16:creationId xmlns:a16="http://schemas.microsoft.com/office/drawing/2014/main" id="{BC79669C-C3C3-4619-9EE5-31C2D9282D45}"/>
                </a:ext>
              </a:extLst>
            </p:cNvPr>
            <p:cNvGrpSpPr/>
            <p:nvPr/>
          </p:nvGrpSpPr>
          <p:grpSpPr>
            <a:xfrm>
              <a:off x="7575215" y="8568576"/>
              <a:ext cx="1823906" cy="1823906"/>
              <a:chOff x="17360389" y="23856573"/>
              <a:chExt cx="1197589" cy="1197589"/>
            </a:xfrm>
          </p:grpSpPr>
          <p:sp>
            <p:nvSpPr>
              <p:cNvPr id="50" name="White background">
                <a:extLst>
                  <a:ext uri="{FF2B5EF4-FFF2-40B4-BE49-F238E27FC236}">
                    <a16:creationId xmlns:a16="http://schemas.microsoft.com/office/drawing/2014/main" id="{4A15C74E-2206-4E5A-8BAD-3B0B467996CC}"/>
                  </a:ext>
                </a:extLst>
              </p:cNvPr>
              <p:cNvSpPr/>
              <p:nvPr/>
            </p:nvSpPr>
            <p:spPr>
              <a:xfrm rot="2700000">
                <a:off x="17540434" y="24034120"/>
                <a:ext cx="851165" cy="8424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51" name="Git Image" descr="Image result for git icon">
                <a:extLst>
                  <a:ext uri="{FF2B5EF4-FFF2-40B4-BE49-F238E27FC236}">
                    <a16:creationId xmlns:a16="http://schemas.microsoft.com/office/drawing/2014/main" id="{94E5EFCF-01EB-46D1-8345-E2AC366AE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60389" y="23856573"/>
                <a:ext cx="1197589" cy="1197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Application">
              <a:extLst>
                <a:ext uri="{FF2B5EF4-FFF2-40B4-BE49-F238E27FC236}">
                  <a16:creationId xmlns:a16="http://schemas.microsoft.com/office/drawing/2014/main" id="{6FC991C4-27F2-4358-87B7-93649448C0FE}"/>
                </a:ext>
              </a:extLst>
            </p:cNvPr>
            <p:cNvGrpSpPr/>
            <p:nvPr/>
          </p:nvGrpSpPr>
          <p:grpSpPr>
            <a:xfrm>
              <a:off x="2008434" y="8412294"/>
              <a:ext cx="3098499" cy="3098499"/>
              <a:chOff x="12264008" y="21875594"/>
              <a:chExt cx="2034496" cy="2034496"/>
            </a:xfrm>
          </p:grpSpPr>
          <p:sp>
            <p:nvSpPr>
              <p:cNvPr id="56" name="Green semicircle">
                <a:extLst>
                  <a:ext uri="{FF2B5EF4-FFF2-40B4-BE49-F238E27FC236}">
                    <a16:creationId xmlns:a16="http://schemas.microsoft.com/office/drawing/2014/main" id="{034C8C0B-A5C9-4042-9E33-27D73CE86D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2264008" y="21875594"/>
                <a:ext cx="2034496" cy="2034496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">
                <a:extLst>
                  <a:ext uri="{FF2B5EF4-FFF2-40B4-BE49-F238E27FC236}">
                    <a16:creationId xmlns:a16="http://schemas.microsoft.com/office/drawing/2014/main" id="{46CEF0F3-D386-45FE-B507-4107251B860F}"/>
                  </a:ext>
                </a:extLst>
              </p:cNvPr>
              <p:cNvSpPr txBox="1"/>
              <p:nvPr/>
            </p:nvSpPr>
            <p:spPr>
              <a:xfrm>
                <a:off x="12674299" y="22518241"/>
                <a:ext cx="1281974" cy="334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dirty="0"/>
                  <a:t>Application</a:t>
                </a:r>
                <a:endParaRPr lang="en-GB" sz="1400" dirty="0"/>
              </a:p>
            </p:txBody>
          </p:sp>
        </p:grpSp>
        <p:grpSp>
          <p:nvGrpSpPr>
            <p:cNvPr id="58" name="Application">
              <a:extLst>
                <a:ext uri="{FF2B5EF4-FFF2-40B4-BE49-F238E27FC236}">
                  <a16:creationId xmlns:a16="http://schemas.microsoft.com/office/drawing/2014/main" id="{07930E16-F7C2-4AAA-9533-4790EBA573EF}"/>
                </a:ext>
              </a:extLst>
            </p:cNvPr>
            <p:cNvGrpSpPr/>
            <p:nvPr/>
          </p:nvGrpSpPr>
          <p:grpSpPr>
            <a:xfrm>
              <a:off x="7722167" y="8692263"/>
              <a:ext cx="3098499" cy="3098499"/>
              <a:chOff x="16316154" y="23497321"/>
              <a:chExt cx="2034496" cy="2034496"/>
            </a:xfrm>
          </p:grpSpPr>
          <p:sp>
            <p:nvSpPr>
              <p:cNvPr id="59" name="Green semicircle">
                <a:extLst>
                  <a:ext uri="{FF2B5EF4-FFF2-40B4-BE49-F238E27FC236}">
                    <a16:creationId xmlns:a16="http://schemas.microsoft.com/office/drawing/2014/main" id="{DBB6255E-4790-4C5F-8708-C1E4B5A7F2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6316154" y="23497321"/>
                <a:ext cx="2034496" cy="2034496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">
                <a:extLst>
                  <a:ext uri="{FF2B5EF4-FFF2-40B4-BE49-F238E27FC236}">
                    <a16:creationId xmlns:a16="http://schemas.microsoft.com/office/drawing/2014/main" id="{2D975E6B-E6E6-4B1A-AB6C-1B30CAB8ACD4}"/>
                  </a:ext>
                </a:extLst>
              </p:cNvPr>
              <p:cNvSpPr txBox="1"/>
              <p:nvPr/>
            </p:nvSpPr>
            <p:spPr>
              <a:xfrm>
                <a:off x="16688405" y="24117697"/>
                <a:ext cx="1281974" cy="3348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en-GB" dirty="0"/>
                  <a:t>Application</a:t>
                </a:r>
                <a:endParaRPr lang="en-GB" sz="1400" dirty="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FD22B96-EFF5-4DA3-BEAC-BD8A877F249B}"/>
              </a:ext>
            </a:extLst>
          </p:cNvPr>
          <p:cNvGrpSpPr/>
          <p:nvPr/>
        </p:nvGrpSpPr>
        <p:grpSpPr>
          <a:xfrm>
            <a:off x="532141" y="393919"/>
            <a:ext cx="4991092" cy="2303758"/>
            <a:chOff x="532141" y="393914"/>
            <a:chExt cx="13683966" cy="6316164"/>
          </a:xfrm>
        </p:grpSpPr>
        <p:grpSp>
          <p:nvGrpSpPr>
            <p:cNvPr id="3" name="Azure DevOps">
              <a:extLst>
                <a:ext uri="{FF2B5EF4-FFF2-40B4-BE49-F238E27FC236}">
                  <a16:creationId xmlns:a16="http://schemas.microsoft.com/office/drawing/2014/main" id="{B1F069F0-EF1F-4AE6-876D-9021B2CFD1B8}"/>
                </a:ext>
              </a:extLst>
            </p:cNvPr>
            <p:cNvGrpSpPr/>
            <p:nvPr/>
          </p:nvGrpSpPr>
          <p:grpSpPr>
            <a:xfrm>
              <a:off x="532141" y="393914"/>
              <a:ext cx="13683966" cy="6316164"/>
              <a:chOff x="349795" y="6400443"/>
              <a:chExt cx="5064525" cy="2337654"/>
            </a:xfrm>
          </p:grpSpPr>
          <p:grpSp>
            <p:nvGrpSpPr>
              <p:cNvPr id="4" name="Azure DevOps">
                <a:extLst>
                  <a:ext uri="{FF2B5EF4-FFF2-40B4-BE49-F238E27FC236}">
                    <a16:creationId xmlns:a16="http://schemas.microsoft.com/office/drawing/2014/main" id="{E2144A58-EF1F-4BB3-907A-A404D6D9A406}"/>
                  </a:ext>
                </a:extLst>
              </p:cNvPr>
              <p:cNvGrpSpPr/>
              <p:nvPr/>
            </p:nvGrpSpPr>
            <p:grpSpPr>
              <a:xfrm>
                <a:off x="349795" y="6400443"/>
                <a:ext cx="5064525" cy="2337654"/>
                <a:chOff x="399431" y="6269151"/>
                <a:chExt cx="5064525" cy="2337654"/>
              </a:xfrm>
            </p:grpSpPr>
            <p:sp>
              <p:nvSpPr>
                <p:cNvPr id="6" name="AzDops Grey Box">
                  <a:extLst>
                    <a:ext uri="{FF2B5EF4-FFF2-40B4-BE49-F238E27FC236}">
                      <a16:creationId xmlns:a16="http://schemas.microsoft.com/office/drawing/2014/main" id="{0F0F672B-9B67-491D-BB4F-3CD7A97D669D}"/>
                    </a:ext>
                  </a:extLst>
                </p:cNvPr>
                <p:cNvSpPr/>
                <p:nvPr/>
              </p:nvSpPr>
              <p:spPr>
                <a:xfrm>
                  <a:off x="399431" y="6269151"/>
                  <a:ext cx="5064525" cy="233765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7" name="AzDops Icon">
                  <a:extLst>
                    <a:ext uri="{FF2B5EF4-FFF2-40B4-BE49-F238E27FC236}">
                      <a16:creationId xmlns:a16="http://schemas.microsoft.com/office/drawing/2014/main" id="{DBB93D6D-C8E9-4059-8256-51C74D10A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3084" b="98238" l="2212" r="97788">
                              <a14:foregroundMark x1="8407" y1="50220" x2="8407" y2="38767"/>
                              <a14:foregroundMark x1="91150" y1="29515" x2="86283" y2="66079"/>
                              <a14:foregroundMark x1="16814" y1="26872" x2="57522" y2="15859"/>
                              <a14:foregroundMark x1="75221" y1="85022" x2="28761" y2="78855"/>
                              <a14:foregroundMark x1="74779" y1="98238" x2="73451" y2="91189"/>
                              <a14:foregroundMark x1="98230" y1="71366" x2="97788" y2="55507"/>
                              <a14:foregroundMark x1="44690" y1="3084" x2="47345" y2="6608"/>
                              <a14:foregroundMark x1="2212" y1="60352" x2="2212" y2="45374"/>
                              <a14:backgroundMark x1="8850" y1="11013" x2="26991" y2="5727"/>
                              <a14:backgroundMark x1="76991" y1="5727" x2="95575" y2="3965"/>
                              <a14:backgroundMark x1="23894" y1="64317" x2="68142" y2="32159"/>
                              <a14:backgroundMark x1="68142" y1="32159" x2="68142" y2="32159"/>
                              <a14:backgroundMark x1="88496" y1="96916" x2="99558" y2="8898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826" y="8105928"/>
                  <a:ext cx="498671" cy="500877"/>
                </a:xfrm>
                <a:prstGeom prst="rect">
                  <a:avLst/>
                </a:prstGeom>
              </p:spPr>
            </p:pic>
          </p:grpSp>
          <p:sp>
            <p:nvSpPr>
              <p:cNvPr id="5" name="&quot;Azure DevOps&quot;">
                <a:extLst>
                  <a:ext uri="{FF2B5EF4-FFF2-40B4-BE49-F238E27FC236}">
                    <a16:creationId xmlns:a16="http://schemas.microsoft.com/office/drawing/2014/main" id="{446F05CC-41DE-40B2-9193-2B9F62D0C8AF}"/>
                  </a:ext>
                </a:extLst>
              </p:cNvPr>
              <p:cNvSpPr/>
              <p:nvPr/>
            </p:nvSpPr>
            <p:spPr>
              <a:xfrm>
                <a:off x="3838352" y="8362008"/>
                <a:ext cx="1550188" cy="31230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en-US" sz="2000" dirty="0">
                    <a:ln w="0"/>
                  </a:rPr>
                  <a:t>Azure DevOps</a:t>
                </a:r>
              </a:p>
            </p:txBody>
          </p:sp>
        </p:grpSp>
        <p:grpSp>
          <p:nvGrpSpPr>
            <p:cNvPr id="8" name="Work Items">
              <a:extLst>
                <a:ext uri="{FF2B5EF4-FFF2-40B4-BE49-F238E27FC236}">
                  <a16:creationId xmlns:a16="http://schemas.microsoft.com/office/drawing/2014/main" id="{7E7C8C89-1867-4721-B807-4F01C1B7902D}"/>
                </a:ext>
              </a:extLst>
            </p:cNvPr>
            <p:cNvGrpSpPr/>
            <p:nvPr/>
          </p:nvGrpSpPr>
          <p:grpSpPr>
            <a:xfrm>
              <a:off x="11368497" y="1182559"/>
              <a:ext cx="2283432" cy="1666900"/>
              <a:chOff x="384028" y="165100"/>
              <a:chExt cx="3514871" cy="25658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4E595C-133C-438D-A71D-F8E7FB2E21CC}"/>
                  </a:ext>
                </a:extLst>
              </p:cNvPr>
              <p:cNvSpPr/>
              <p:nvPr/>
            </p:nvSpPr>
            <p:spPr>
              <a:xfrm>
                <a:off x="384028" y="165100"/>
                <a:ext cx="3514871" cy="2565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2B22E48-5225-4A82-9429-431E090D00FD}"/>
                  </a:ext>
                </a:extLst>
              </p:cNvPr>
              <p:cNvGrpSpPr/>
              <p:nvPr/>
            </p:nvGrpSpPr>
            <p:grpSpPr>
              <a:xfrm>
                <a:off x="497841" y="406401"/>
                <a:ext cx="3261360" cy="2160000"/>
                <a:chOff x="1147586" y="3913909"/>
                <a:chExt cx="1971932" cy="118557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B9FA4CE-18E6-4060-B6C4-7754D5BAF55D}"/>
                    </a:ext>
                  </a:extLst>
                </p:cNvPr>
                <p:cNvSpPr/>
                <p:nvPr/>
              </p:nvSpPr>
              <p:spPr>
                <a:xfrm>
                  <a:off x="2112819" y="3913909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3555B8F-8722-48F5-B18F-DAA790E752D0}"/>
                    </a:ext>
                  </a:extLst>
                </p:cNvPr>
                <p:cNvSpPr/>
                <p:nvPr/>
              </p:nvSpPr>
              <p:spPr>
                <a:xfrm>
                  <a:off x="1794165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DCD56CB-0AC0-4903-9B7F-C4AB03584CB0}"/>
                    </a:ext>
                  </a:extLst>
                </p:cNvPr>
                <p:cNvSpPr/>
                <p:nvPr/>
              </p:nvSpPr>
              <p:spPr>
                <a:xfrm>
                  <a:off x="2213264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C9D351B-5143-4066-83BA-25AD4CDB7D18}"/>
                    </a:ext>
                  </a:extLst>
                </p:cNvPr>
                <p:cNvSpPr/>
                <p:nvPr/>
              </p:nvSpPr>
              <p:spPr>
                <a:xfrm>
                  <a:off x="2632363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C5322E9-C4DD-4365-9D52-B27FDEDC6DD5}"/>
                    </a:ext>
                  </a:extLst>
                </p:cNvPr>
                <p:cNvSpPr/>
                <p:nvPr/>
              </p:nvSpPr>
              <p:spPr>
                <a:xfrm>
                  <a:off x="1482438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D8C4D9-F40F-4F72-911C-6FC0C9404B31}"/>
                    </a:ext>
                  </a:extLst>
                </p:cNvPr>
                <p:cNvSpPr/>
                <p:nvPr/>
              </p:nvSpPr>
              <p:spPr>
                <a:xfrm>
                  <a:off x="2320636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37395D3-2A91-4886-BBE3-F28CB9A41A1F}"/>
                    </a:ext>
                  </a:extLst>
                </p:cNvPr>
                <p:cNvSpPr/>
                <p:nvPr/>
              </p:nvSpPr>
              <p:spPr>
                <a:xfrm>
                  <a:off x="1911928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A5ACB0-192F-457D-9F1D-086E3FE90A77}"/>
                    </a:ext>
                  </a:extLst>
                </p:cNvPr>
                <p:cNvSpPr/>
                <p:nvPr/>
              </p:nvSpPr>
              <p:spPr>
                <a:xfrm>
                  <a:off x="2750126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24FBDCB-33E6-4D1D-AE07-1FB3B709B82C}"/>
                    </a:ext>
                  </a:extLst>
                </p:cNvPr>
                <p:cNvSpPr/>
                <p:nvPr/>
              </p:nvSpPr>
              <p:spPr>
                <a:xfrm>
                  <a:off x="1147586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B7EDA29-370B-43A0-82BB-48B6702F7180}"/>
                    </a:ext>
                  </a:extLst>
                </p:cNvPr>
                <p:cNvSpPr/>
                <p:nvPr/>
              </p:nvSpPr>
              <p:spPr>
                <a:xfrm>
                  <a:off x="2140527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BCE76FD-1540-48CE-84D2-89EB8B227FC3}"/>
                    </a:ext>
                  </a:extLst>
                </p:cNvPr>
                <p:cNvSpPr/>
                <p:nvPr/>
              </p:nvSpPr>
              <p:spPr>
                <a:xfrm>
                  <a:off x="1476634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C45119D-4DEC-4A94-97E8-56F0E7B78E9B}"/>
                    </a:ext>
                  </a:extLst>
                </p:cNvPr>
                <p:cNvSpPr/>
                <p:nvPr/>
              </p:nvSpPr>
              <p:spPr>
                <a:xfrm>
                  <a:off x="2469575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39B8CF5-4A5E-4FC4-ABDD-30E4A679B1B3}"/>
                    </a:ext>
                  </a:extLst>
                </p:cNvPr>
                <p:cNvSpPr/>
                <p:nvPr/>
              </p:nvSpPr>
              <p:spPr>
                <a:xfrm>
                  <a:off x="1791920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643FD8B-8847-4518-B7C0-24767FDAA591}"/>
                    </a:ext>
                  </a:extLst>
                </p:cNvPr>
                <p:cNvSpPr/>
                <p:nvPr/>
              </p:nvSpPr>
              <p:spPr>
                <a:xfrm>
                  <a:off x="2918627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242C6C9-4598-4570-8A1B-191ED929AC0B}"/>
                    </a:ext>
                  </a:extLst>
                </p:cNvPr>
                <p:cNvCxnSpPr>
                  <a:cxnSpLocks/>
                  <a:stCxn id="12" idx="0"/>
                  <a:endCxn id="11" idx="2"/>
                </p:cNvCxnSpPr>
                <p:nvPr/>
              </p:nvCxnSpPr>
              <p:spPr>
                <a:xfrm flipV="1">
                  <a:off x="1894611" y="4045527"/>
                  <a:ext cx="318654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52237458-BA8D-46CE-A79C-AD24DD2FC95B}"/>
                    </a:ext>
                  </a:extLst>
                </p:cNvPr>
                <p:cNvCxnSpPr>
                  <a:cxnSpLocks/>
                  <a:stCxn id="13" idx="0"/>
                  <a:endCxn id="11" idx="2"/>
                </p:cNvCxnSpPr>
                <p:nvPr/>
              </p:nvCxnSpPr>
              <p:spPr>
                <a:xfrm flipH="1" flipV="1">
                  <a:off x="2213265" y="4045527"/>
                  <a:ext cx="100445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742A58E2-A433-42C7-BAC4-2B048CCE317A}"/>
                    </a:ext>
                  </a:extLst>
                </p:cNvPr>
                <p:cNvCxnSpPr>
                  <a:cxnSpLocks/>
                  <a:stCxn id="14" idx="0"/>
                  <a:endCxn id="11" idx="2"/>
                </p:cNvCxnSpPr>
                <p:nvPr/>
              </p:nvCxnSpPr>
              <p:spPr>
                <a:xfrm flipH="1" flipV="1">
                  <a:off x="2213265" y="4045527"/>
                  <a:ext cx="519544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75AC1EED-E7FB-4191-8CA7-4B643F5C9BC8}"/>
                    </a:ext>
                  </a:extLst>
                </p:cNvPr>
                <p:cNvCxnSpPr>
                  <a:cxnSpLocks/>
                  <a:stCxn id="15" idx="0"/>
                  <a:endCxn id="12" idx="2"/>
                </p:cNvCxnSpPr>
                <p:nvPr/>
              </p:nvCxnSpPr>
              <p:spPr>
                <a:xfrm flipV="1">
                  <a:off x="1582884" y="4392046"/>
                  <a:ext cx="311727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A993AF26-F83A-4308-AD84-0F825AFE0653}"/>
                    </a:ext>
                  </a:extLst>
                </p:cNvPr>
                <p:cNvCxnSpPr>
                  <a:cxnSpLocks/>
                  <a:stCxn id="17" idx="0"/>
                  <a:endCxn id="12" idx="2"/>
                </p:cNvCxnSpPr>
                <p:nvPr/>
              </p:nvCxnSpPr>
              <p:spPr>
                <a:xfrm flipH="1" flipV="1">
                  <a:off x="1894611" y="4392046"/>
                  <a:ext cx="117763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F9779E2-543E-4F3E-B461-4422377D664A}"/>
                    </a:ext>
                  </a:extLst>
                </p:cNvPr>
                <p:cNvCxnSpPr>
                  <a:cxnSpLocks/>
                  <a:stCxn id="16" idx="0"/>
                  <a:endCxn id="13" idx="2"/>
                </p:cNvCxnSpPr>
                <p:nvPr/>
              </p:nvCxnSpPr>
              <p:spPr>
                <a:xfrm flipH="1" flipV="1">
                  <a:off x="2313710" y="4392046"/>
                  <a:ext cx="107372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A657CCF-AD43-41FC-BA10-254BF433C0AC}"/>
                    </a:ext>
                  </a:extLst>
                </p:cNvPr>
                <p:cNvCxnSpPr>
                  <a:cxnSpLocks/>
                  <a:stCxn id="18" idx="0"/>
                  <a:endCxn id="14" idx="2"/>
                </p:cNvCxnSpPr>
                <p:nvPr/>
              </p:nvCxnSpPr>
              <p:spPr>
                <a:xfrm flipH="1" flipV="1">
                  <a:off x="2732809" y="4392046"/>
                  <a:ext cx="117763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2F4EFAA1-E499-41B3-B7A1-D0957BED697D}"/>
                    </a:ext>
                  </a:extLst>
                </p:cNvPr>
                <p:cNvCxnSpPr>
                  <a:cxnSpLocks/>
                  <a:stCxn id="19" idx="0"/>
                  <a:endCxn id="15" idx="2"/>
                </p:cNvCxnSpPr>
                <p:nvPr/>
              </p:nvCxnSpPr>
              <p:spPr>
                <a:xfrm flipV="1">
                  <a:off x="1248032" y="4749111"/>
                  <a:ext cx="334852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664E3AF-8EAE-4E7F-B08B-9E6360226BF0}"/>
                    </a:ext>
                  </a:extLst>
                </p:cNvPr>
                <p:cNvCxnSpPr>
                  <a:cxnSpLocks/>
                  <a:stCxn id="21" idx="0"/>
                  <a:endCxn id="15" idx="2"/>
                </p:cNvCxnSpPr>
                <p:nvPr/>
              </p:nvCxnSpPr>
              <p:spPr>
                <a:xfrm flipV="1">
                  <a:off x="1577080" y="4749111"/>
                  <a:ext cx="5804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3407CEA-D1EB-4DB3-B8A7-E4012D4A07E4}"/>
                    </a:ext>
                  </a:extLst>
                </p:cNvPr>
                <p:cNvCxnSpPr>
                  <a:cxnSpLocks/>
                  <a:stCxn id="24" idx="0"/>
                  <a:endCxn id="18" idx="2"/>
                </p:cNvCxnSpPr>
                <p:nvPr/>
              </p:nvCxnSpPr>
              <p:spPr>
                <a:xfrm flipH="1" flipV="1">
                  <a:off x="2850572" y="4749111"/>
                  <a:ext cx="168501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686D395-24C0-4A81-A618-3C509D10E14C}"/>
                    </a:ext>
                  </a:extLst>
                </p:cNvPr>
                <p:cNvCxnSpPr>
                  <a:cxnSpLocks/>
                  <a:stCxn id="23" idx="0"/>
                  <a:endCxn id="17" idx="2"/>
                </p:cNvCxnSpPr>
                <p:nvPr/>
              </p:nvCxnSpPr>
              <p:spPr>
                <a:xfrm flipV="1">
                  <a:off x="1892366" y="4749111"/>
                  <a:ext cx="120008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C0915BC-FF3A-4F7D-B9E1-7B742E7C6CAE}"/>
                    </a:ext>
                  </a:extLst>
                </p:cNvPr>
                <p:cNvCxnSpPr>
                  <a:cxnSpLocks/>
                  <a:stCxn id="20" idx="0"/>
                  <a:endCxn id="16" idx="2"/>
                </p:cNvCxnSpPr>
                <p:nvPr/>
              </p:nvCxnSpPr>
              <p:spPr>
                <a:xfrm flipV="1">
                  <a:off x="2240973" y="4749111"/>
                  <a:ext cx="180109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C719F45-1C0F-47F6-8A6B-851DF72A02EE}"/>
                    </a:ext>
                  </a:extLst>
                </p:cNvPr>
                <p:cNvCxnSpPr>
                  <a:cxnSpLocks/>
                  <a:stCxn id="22" idx="0"/>
                  <a:endCxn id="16" idx="2"/>
                </p:cNvCxnSpPr>
                <p:nvPr/>
              </p:nvCxnSpPr>
              <p:spPr>
                <a:xfrm flipH="1" flipV="1">
                  <a:off x="2421082" y="4749111"/>
                  <a:ext cx="148939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it">
              <a:extLst>
                <a:ext uri="{FF2B5EF4-FFF2-40B4-BE49-F238E27FC236}">
                  <a16:creationId xmlns:a16="http://schemas.microsoft.com/office/drawing/2014/main" id="{68C99F55-ED6D-4D68-B1C7-1C17702313EA}"/>
                </a:ext>
              </a:extLst>
            </p:cNvPr>
            <p:cNvGrpSpPr/>
            <p:nvPr/>
          </p:nvGrpSpPr>
          <p:grpSpPr>
            <a:xfrm>
              <a:off x="1072817" y="1243763"/>
              <a:ext cx="1823906" cy="1823906"/>
              <a:chOff x="12175068" y="21606800"/>
              <a:chExt cx="1197589" cy="1197589"/>
            </a:xfrm>
          </p:grpSpPr>
          <p:sp>
            <p:nvSpPr>
              <p:cNvPr id="53" name="White background">
                <a:extLst>
                  <a:ext uri="{FF2B5EF4-FFF2-40B4-BE49-F238E27FC236}">
                    <a16:creationId xmlns:a16="http://schemas.microsoft.com/office/drawing/2014/main" id="{0CD949A6-3017-447B-92AC-1BBF632CDBC9}"/>
                  </a:ext>
                </a:extLst>
              </p:cNvPr>
              <p:cNvSpPr/>
              <p:nvPr/>
            </p:nvSpPr>
            <p:spPr>
              <a:xfrm rot="2700000">
                <a:off x="12355113" y="21784347"/>
                <a:ext cx="851165" cy="8424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54" name="Git Image" descr="Image result for git icon">
                <a:extLst>
                  <a:ext uri="{FF2B5EF4-FFF2-40B4-BE49-F238E27FC236}">
                    <a16:creationId xmlns:a16="http://schemas.microsoft.com/office/drawing/2014/main" id="{078335E3-8140-49D2-9E39-0469B0D5A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75068" y="21606800"/>
                <a:ext cx="1197589" cy="1197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Application">
              <a:extLst>
                <a:ext uri="{FF2B5EF4-FFF2-40B4-BE49-F238E27FC236}">
                  <a16:creationId xmlns:a16="http://schemas.microsoft.com/office/drawing/2014/main" id="{EF351034-14DE-46CB-A605-35191D1EB089}"/>
                </a:ext>
              </a:extLst>
            </p:cNvPr>
            <p:cNvGrpSpPr/>
            <p:nvPr/>
          </p:nvGrpSpPr>
          <p:grpSpPr>
            <a:xfrm>
              <a:off x="1712917" y="815201"/>
              <a:ext cx="3098500" cy="3098499"/>
              <a:chOff x="16316154" y="23497321"/>
              <a:chExt cx="2034496" cy="2034496"/>
            </a:xfrm>
          </p:grpSpPr>
          <p:sp>
            <p:nvSpPr>
              <p:cNvPr id="62" name="Green semicircle">
                <a:extLst>
                  <a:ext uri="{FF2B5EF4-FFF2-40B4-BE49-F238E27FC236}">
                    <a16:creationId xmlns:a16="http://schemas.microsoft.com/office/drawing/2014/main" id="{1CFF6F04-089E-41D0-8E7F-C8256F9358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6316154" y="23497321"/>
                <a:ext cx="2034496" cy="2034496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">
                <a:extLst>
                  <a:ext uri="{FF2B5EF4-FFF2-40B4-BE49-F238E27FC236}">
                    <a16:creationId xmlns:a16="http://schemas.microsoft.com/office/drawing/2014/main" id="{F380F869-A2EB-4D8B-B500-4E4746BDFB47}"/>
                  </a:ext>
                </a:extLst>
              </p:cNvPr>
              <p:cNvSpPr txBox="1"/>
              <p:nvPr/>
            </p:nvSpPr>
            <p:spPr>
              <a:xfrm>
                <a:off x="16374965" y="23953936"/>
                <a:ext cx="1908854" cy="4986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en-GB" dirty="0"/>
                  <a:t>Application</a:t>
                </a:r>
                <a:endParaRPr lang="en-GB" sz="1400" dirty="0"/>
              </a:p>
            </p:txBody>
          </p:sp>
        </p:grpSp>
      </p:grpSp>
      <p:graphicFrame>
        <p:nvGraphicFramePr>
          <p:cNvPr id="66" name="Infrastructure as Code">
            <a:extLst>
              <a:ext uri="{FF2B5EF4-FFF2-40B4-BE49-F238E27FC236}">
                <a16:creationId xmlns:a16="http://schemas.microsoft.com/office/drawing/2014/main" id="{A22136C1-6CB3-4D8F-BBFF-F125E0D70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86244"/>
              </p:ext>
            </p:extLst>
          </p:nvPr>
        </p:nvGraphicFramePr>
        <p:xfrm>
          <a:off x="956809" y="1112653"/>
          <a:ext cx="1130148" cy="1491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7668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382480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297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WebApp Instances: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297669">
                <a:tc>
                  <a:txBody>
                    <a:bodyPr/>
                    <a:lstStyle/>
                    <a:p>
                      <a:pPr algn="l"/>
                      <a:r>
                        <a:rPr lang="en-GB" sz="1000" dirty="0"/>
                        <a:t>WebApp Size: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297669">
                <a:tc>
                  <a:txBody>
                    <a:bodyPr/>
                    <a:lstStyle/>
                    <a:p>
                      <a:pPr algn="l"/>
                      <a:r>
                        <a:rPr lang="en-GB" sz="1000" dirty="0"/>
                        <a:t>Storage Account: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252787">
                <a:tc>
                  <a:txBody>
                    <a:bodyPr/>
                    <a:lstStyle/>
                    <a:p>
                      <a:pPr algn="l"/>
                      <a:r>
                        <a:rPr lang="en-GB" sz="1000" dirty="0"/>
                        <a:t>Key Vault: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252787">
                <a:tc>
                  <a:txBody>
                    <a:bodyPr/>
                    <a:lstStyle/>
                    <a:p>
                      <a:pPr algn="l"/>
                      <a:endParaRPr lang="en-GB" sz="1000" dirty="0"/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  <p:graphicFrame>
        <p:nvGraphicFramePr>
          <p:cNvPr id="69" name="Infrastructure as Code">
            <a:extLst>
              <a:ext uri="{FF2B5EF4-FFF2-40B4-BE49-F238E27FC236}">
                <a16:creationId xmlns:a16="http://schemas.microsoft.com/office/drawing/2014/main" id="{552EC028-BAFF-44E6-965C-D0A553CD2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58045"/>
              </p:ext>
            </p:extLst>
          </p:nvPr>
        </p:nvGraphicFramePr>
        <p:xfrm>
          <a:off x="6705884" y="1890676"/>
          <a:ext cx="1650024" cy="20699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1601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558423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297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WebApp Instances: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297669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WebApp Size: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297669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Storage Account: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252787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Key Vault: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252787">
                <a:tc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  <p:graphicFrame>
        <p:nvGraphicFramePr>
          <p:cNvPr id="70" name="Infrastructure as Code">
            <a:extLst>
              <a:ext uri="{FF2B5EF4-FFF2-40B4-BE49-F238E27FC236}">
                <a16:creationId xmlns:a16="http://schemas.microsoft.com/office/drawing/2014/main" id="{A8C88880-E108-4B7C-8E85-AFFA1F62E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58045"/>
              </p:ext>
            </p:extLst>
          </p:nvPr>
        </p:nvGraphicFramePr>
        <p:xfrm>
          <a:off x="9814977" y="2009740"/>
          <a:ext cx="1650024" cy="20699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1601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558423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297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WebApp Instances: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297669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WebApp Size: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297669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Storage Account: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252787">
                <a:tc>
                  <a:txBody>
                    <a:bodyPr/>
                    <a:lstStyle/>
                    <a:p>
                      <a:pPr algn="l"/>
                      <a:r>
                        <a:rPr lang="en-GB" sz="1400" dirty="0"/>
                        <a:t>Key Vault: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252787">
                <a:tc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dirty="0"/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4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nvironment 2">
            <a:extLst>
              <a:ext uri="{FF2B5EF4-FFF2-40B4-BE49-F238E27FC236}">
                <a16:creationId xmlns:a16="http://schemas.microsoft.com/office/drawing/2014/main" id="{54276C8F-C578-4567-8003-EA1B806B51F1}"/>
              </a:ext>
            </a:extLst>
          </p:cNvPr>
          <p:cNvSpPr/>
          <p:nvPr/>
        </p:nvSpPr>
        <p:spPr>
          <a:xfrm>
            <a:off x="9737535" y="1953743"/>
            <a:ext cx="2454465" cy="3526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ci01</a:t>
            </a:r>
          </a:p>
        </p:txBody>
      </p:sp>
      <p:grpSp>
        <p:nvGrpSpPr>
          <p:cNvPr id="52" name="Resource Group 2">
            <a:extLst>
              <a:ext uri="{FF2B5EF4-FFF2-40B4-BE49-F238E27FC236}">
                <a16:creationId xmlns:a16="http://schemas.microsoft.com/office/drawing/2014/main" id="{7FC17CD2-5FCC-4804-8EC9-E88BF461420B}"/>
              </a:ext>
            </a:extLst>
          </p:cNvPr>
          <p:cNvGrpSpPr/>
          <p:nvPr/>
        </p:nvGrpSpPr>
        <p:grpSpPr>
          <a:xfrm>
            <a:off x="9817324" y="2180663"/>
            <a:ext cx="2319283" cy="2810644"/>
            <a:chOff x="3121749" y="6784235"/>
            <a:chExt cx="1045521" cy="1267024"/>
          </a:xfrm>
        </p:grpSpPr>
        <p:sp>
          <p:nvSpPr>
            <p:cNvPr id="53" name="rg box">
              <a:extLst>
                <a:ext uri="{FF2B5EF4-FFF2-40B4-BE49-F238E27FC236}">
                  <a16:creationId xmlns:a16="http://schemas.microsoft.com/office/drawing/2014/main" id="{83857696-56C6-4A5D-86B6-7BFC021E768C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grpSp>
          <p:nvGrpSpPr>
            <p:cNvPr id="54" name="rg Icon">
              <a:extLst>
                <a:ext uri="{FF2B5EF4-FFF2-40B4-BE49-F238E27FC236}">
                  <a16:creationId xmlns:a16="http://schemas.microsoft.com/office/drawing/2014/main" id="{3B25EF53-579B-4A01-BDA7-A7CC86CA53F7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098D9A5-91A3-4233-98B0-C8ACF0D9F1A0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65" name="Picture 2" descr="Image result for azure resource group">
                <a:extLst>
                  <a:ext uri="{FF2B5EF4-FFF2-40B4-BE49-F238E27FC236}">
                    <a16:creationId xmlns:a16="http://schemas.microsoft.com/office/drawing/2014/main" id="{1753BB02-BDC2-4B81-847E-AE481FA1CC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Repeatability</a:t>
            </a:r>
          </a:p>
        </p:txBody>
      </p:sp>
      <p:grpSp>
        <p:nvGrpSpPr>
          <p:cNvPr id="10" name="Build">
            <a:extLst>
              <a:ext uri="{FF2B5EF4-FFF2-40B4-BE49-F238E27FC236}">
                <a16:creationId xmlns:a16="http://schemas.microsoft.com/office/drawing/2014/main" id="{BD4E5C36-2A79-4B51-A9F1-663AB3062159}"/>
              </a:ext>
            </a:extLst>
          </p:cNvPr>
          <p:cNvGrpSpPr>
            <a:grpSpLocks noChangeAspect="1"/>
          </p:cNvGrpSpPr>
          <p:nvPr/>
        </p:nvGrpSpPr>
        <p:grpSpPr>
          <a:xfrm>
            <a:off x="2572890" y="1412296"/>
            <a:ext cx="7046219" cy="849400"/>
            <a:chOff x="4211782" y="3269673"/>
            <a:chExt cx="3768436" cy="5888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BA2087-6480-486D-8754-7C3B5484AF26}"/>
                </a:ext>
              </a:extLst>
            </p:cNvPr>
            <p:cNvSpPr/>
            <p:nvPr/>
          </p:nvSpPr>
          <p:spPr>
            <a:xfrm>
              <a:off x="4211782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Compile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BF5809-021F-4DBC-85A2-03A7A35F5398}"/>
                </a:ext>
              </a:extLst>
            </p:cNvPr>
            <p:cNvSpPr/>
            <p:nvPr/>
          </p:nvSpPr>
          <p:spPr>
            <a:xfrm>
              <a:off x="5562804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Test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5863017-AD5B-4848-A71A-5D0A4FFEADDC}"/>
                </a:ext>
              </a:extLst>
            </p:cNvPr>
            <p:cNvSpPr/>
            <p:nvPr/>
          </p:nvSpPr>
          <p:spPr>
            <a:xfrm>
              <a:off x="6913826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Package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337C262-7E17-4A55-BEFE-97B2A423D25E}"/>
                </a:ext>
              </a:extLst>
            </p:cNvPr>
            <p:cNvSpPr/>
            <p:nvPr/>
          </p:nvSpPr>
          <p:spPr>
            <a:xfrm>
              <a:off x="5354782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8D2E0B1-8BD1-4384-A006-A423F3D8AFAA}"/>
                </a:ext>
              </a:extLst>
            </p:cNvPr>
            <p:cNvSpPr/>
            <p:nvPr/>
          </p:nvSpPr>
          <p:spPr>
            <a:xfrm>
              <a:off x="6691745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27" name="Pipelines">
            <a:extLst>
              <a:ext uri="{FF2B5EF4-FFF2-40B4-BE49-F238E27FC236}">
                <a16:creationId xmlns:a16="http://schemas.microsoft.com/office/drawing/2014/main" id="{C149D7A2-07E7-42EF-BFD9-1596BB8A3B98}"/>
              </a:ext>
            </a:extLst>
          </p:cNvPr>
          <p:cNvSpPr txBox="1"/>
          <p:nvPr/>
        </p:nvSpPr>
        <p:spPr>
          <a:xfrm>
            <a:off x="4891390" y="6077127"/>
            <a:ext cx="199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Pipelines</a:t>
            </a:r>
          </a:p>
        </p:txBody>
      </p:sp>
      <p:grpSp>
        <p:nvGrpSpPr>
          <p:cNvPr id="2" name="Release">
            <a:extLst>
              <a:ext uri="{FF2B5EF4-FFF2-40B4-BE49-F238E27FC236}">
                <a16:creationId xmlns:a16="http://schemas.microsoft.com/office/drawing/2014/main" id="{220C3CF8-3E74-4DEE-BFDF-EDE607A2482D}"/>
              </a:ext>
            </a:extLst>
          </p:cNvPr>
          <p:cNvGrpSpPr/>
          <p:nvPr/>
        </p:nvGrpSpPr>
        <p:grpSpPr>
          <a:xfrm>
            <a:off x="2118150" y="2463506"/>
            <a:ext cx="7540417" cy="2132799"/>
            <a:chOff x="233623" y="2634059"/>
            <a:chExt cx="9448813" cy="26725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A83710-35B6-4A27-B236-BC09B37B7A95}"/>
                </a:ext>
              </a:extLst>
            </p:cNvPr>
            <p:cNvSpPr/>
            <p:nvPr/>
          </p:nvSpPr>
          <p:spPr>
            <a:xfrm>
              <a:off x="27983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4E5B9C-37F3-43F0-A042-5DDE6A6779C2}"/>
                </a:ext>
              </a:extLst>
            </p:cNvPr>
            <p:cNvSpPr/>
            <p:nvPr/>
          </p:nvSpPr>
          <p:spPr>
            <a:xfrm>
              <a:off x="331899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396248B-11F4-4E73-ACD5-1E2037AA226E}"/>
                </a:ext>
              </a:extLst>
            </p:cNvPr>
            <p:cNvSpPr/>
            <p:nvPr/>
          </p:nvSpPr>
          <p:spPr>
            <a:xfrm>
              <a:off x="7030275" y="2756120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59C95DF-C6F5-4A47-8EAD-A428819AD9F9}"/>
                </a:ext>
              </a:extLst>
            </p:cNvPr>
            <p:cNvSpPr/>
            <p:nvPr/>
          </p:nvSpPr>
          <p:spPr>
            <a:xfrm>
              <a:off x="2851040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1BC4380-F503-45A8-BD5F-23A0F6259CF2}"/>
                </a:ext>
              </a:extLst>
            </p:cNvPr>
            <p:cNvSpPr/>
            <p:nvPr/>
          </p:nvSpPr>
          <p:spPr>
            <a:xfrm>
              <a:off x="5858575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81FEEBF-8B77-4E36-93AF-E5357C8BA3A2}"/>
                </a:ext>
              </a:extLst>
            </p:cNvPr>
            <p:cNvSpPr/>
            <p:nvPr/>
          </p:nvSpPr>
          <p:spPr>
            <a:xfrm>
              <a:off x="7030275" y="4056388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D6F43F0-EDD1-46C5-922B-C97DCB52ADAC}"/>
                </a:ext>
              </a:extLst>
            </p:cNvPr>
            <p:cNvSpPr/>
            <p:nvPr/>
          </p:nvSpPr>
          <p:spPr>
            <a:xfrm>
              <a:off x="5858575" y="4353638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7ADBA5-BB90-46CD-BDD1-2C8162CC36D7}"/>
                </a:ext>
              </a:extLst>
            </p:cNvPr>
            <p:cNvSpPr/>
            <p:nvPr/>
          </p:nvSpPr>
          <p:spPr>
            <a:xfrm>
              <a:off x="233623" y="2634059"/>
              <a:ext cx="9448813" cy="2672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AE04EB-9216-4CFD-A2D2-E185D1E00A09}"/>
                </a:ext>
              </a:extLst>
            </p:cNvPr>
            <p:cNvSpPr/>
            <p:nvPr/>
          </p:nvSpPr>
          <p:spPr>
            <a:xfrm>
              <a:off x="6398701" y="2848023"/>
              <a:ext cx="327245" cy="32724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E891BB-2CE6-4C90-88A3-C8DF5E72E222}"/>
                </a:ext>
              </a:extLst>
            </p:cNvPr>
            <p:cNvSpPr/>
            <p:nvPr/>
          </p:nvSpPr>
          <p:spPr>
            <a:xfrm>
              <a:off x="6325403" y="3193885"/>
              <a:ext cx="473839" cy="47383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FE4C91-76C2-4C11-A0E1-B05849AEB85D}"/>
                </a:ext>
              </a:extLst>
            </p:cNvPr>
            <p:cNvSpPr/>
            <p:nvPr/>
          </p:nvSpPr>
          <p:spPr>
            <a:xfrm>
              <a:off x="6284774" y="336816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3EDF58-24A5-468A-B963-C9961BE8AF55}"/>
                </a:ext>
              </a:extLst>
            </p:cNvPr>
            <p:cNvGrpSpPr/>
            <p:nvPr/>
          </p:nvGrpSpPr>
          <p:grpSpPr>
            <a:xfrm>
              <a:off x="6348848" y="3487547"/>
              <a:ext cx="403214" cy="401726"/>
              <a:chOff x="6248075" y="1017889"/>
              <a:chExt cx="403214" cy="4017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58551E-6932-460F-ACDB-DF2A4194B683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" name="Graphic 43" descr="Checkmark">
                <a:extLst>
                  <a:ext uri="{FF2B5EF4-FFF2-40B4-BE49-F238E27FC236}">
                    <a16:creationId xmlns:a16="http://schemas.microsoft.com/office/drawing/2014/main" id="{993B0E1F-DB90-41B5-AC70-179E2C399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3E2D40-C5CC-4A60-AEC7-A116AFD92C7D}"/>
                </a:ext>
              </a:extLst>
            </p:cNvPr>
            <p:cNvSpPr/>
            <p:nvPr/>
          </p:nvSpPr>
          <p:spPr>
            <a:xfrm>
              <a:off x="6398701" y="4027803"/>
              <a:ext cx="327245" cy="32724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B65671-7662-44A5-A47A-6A019B526C38}"/>
                </a:ext>
              </a:extLst>
            </p:cNvPr>
            <p:cNvSpPr/>
            <p:nvPr/>
          </p:nvSpPr>
          <p:spPr>
            <a:xfrm>
              <a:off x="6325403" y="4373665"/>
              <a:ext cx="473839" cy="4738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B1D05-C87B-461A-9E88-112176A1CDDD}"/>
                </a:ext>
              </a:extLst>
            </p:cNvPr>
            <p:cNvSpPr/>
            <p:nvPr/>
          </p:nvSpPr>
          <p:spPr>
            <a:xfrm>
              <a:off x="6284774" y="454794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2B63AA-4245-4D2F-AB85-7D3ECB8E56AF}"/>
                </a:ext>
              </a:extLst>
            </p:cNvPr>
            <p:cNvGrpSpPr/>
            <p:nvPr/>
          </p:nvGrpSpPr>
          <p:grpSpPr>
            <a:xfrm>
              <a:off x="6348848" y="4667327"/>
              <a:ext cx="403214" cy="401726"/>
              <a:chOff x="6248075" y="1017889"/>
              <a:chExt cx="403214" cy="4017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C4CC25-77BB-4073-9799-43C18900EC9A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50" name="Graphic 49" descr="Checkmark">
                <a:extLst>
                  <a:ext uri="{FF2B5EF4-FFF2-40B4-BE49-F238E27FC236}">
                    <a16:creationId xmlns:a16="http://schemas.microsoft.com/office/drawing/2014/main" id="{5559C1A8-A375-4771-8E5B-FBCD89074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</p:grpSp>
      <p:sp>
        <p:nvSpPr>
          <p:cNvPr id="56" name="ci01">
            <a:extLst>
              <a:ext uri="{FF2B5EF4-FFF2-40B4-BE49-F238E27FC236}">
                <a16:creationId xmlns:a16="http://schemas.microsoft.com/office/drawing/2014/main" id="{E1D66981-CE23-4D87-A63A-15A1A0739E0D}"/>
              </a:ext>
            </a:extLst>
          </p:cNvPr>
          <p:cNvSpPr/>
          <p:nvPr/>
        </p:nvSpPr>
        <p:spPr>
          <a:xfrm>
            <a:off x="2708081" y="2895406"/>
            <a:ext cx="7745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ci01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60" name="Blue Box">
            <a:extLst>
              <a:ext uri="{FF2B5EF4-FFF2-40B4-BE49-F238E27FC236}">
                <a16:creationId xmlns:a16="http://schemas.microsoft.com/office/drawing/2014/main" id="{7077F60F-17A6-4487-B312-60D8242646B2}"/>
              </a:ext>
            </a:extLst>
          </p:cNvPr>
          <p:cNvSpPr/>
          <p:nvPr/>
        </p:nvSpPr>
        <p:spPr>
          <a:xfrm>
            <a:off x="128476" y="3018933"/>
            <a:ext cx="1773154" cy="12618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7F1D8-BA8F-4C92-B686-9F1F67E8A17E}"/>
              </a:ext>
            </a:extLst>
          </p:cNvPr>
          <p:cNvSpPr txBox="1"/>
          <p:nvPr/>
        </p:nvSpPr>
        <p:spPr>
          <a:xfrm>
            <a:off x="128035" y="3290829"/>
            <a:ext cx="176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WebApp : 1</a:t>
            </a:r>
          </a:p>
          <a:p>
            <a:r>
              <a:rPr lang="en-GB" sz="1600" dirty="0"/>
              <a:t>Storage-Account: 1</a:t>
            </a:r>
          </a:p>
          <a:p>
            <a:r>
              <a:rPr lang="en-GB" sz="1600" dirty="0"/>
              <a:t>Key Vault: 1</a:t>
            </a:r>
          </a:p>
        </p:txBody>
      </p:sp>
      <p:grpSp>
        <p:nvGrpSpPr>
          <p:cNvPr id="62" name="Application">
            <a:extLst>
              <a:ext uri="{FF2B5EF4-FFF2-40B4-BE49-F238E27FC236}">
                <a16:creationId xmlns:a16="http://schemas.microsoft.com/office/drawing/2014/main" id="{B0E6EF5B-5904-4840-B4D1-ED64E835BE9F}"/>
              </a:ext>
            </a:extLst>
          </p:cNvPr>
          <p:cNvGrpSpPr/>
          <p:nvPr/>
        </p:nvGrpSpPr>
        <p:grpSpPr>
          <a:xfrm>
            <a:off x="90826" y="2482031"/>
            <a:ext cx="1889800" cy="1618252"/>
            <a:chOff x="4970514" y="1464734"/>
            <a:chExt cx="2310195" cy="2160000"/>
          </a:xfrm>
        </p:grpSpPr>
        <p:sp>
          <p:nvSpPr>
            <p:cNvPr id="63" name="Partial Circle 62">
              <a:extLst>
                <a:ext uri="{FF2B5EF4-FFF2-40B4-BE49-F238E27FC236}">
                  <a16:creationId xmlns:a16="http://schemas.microsoft.com/office/drawing/2014/main" id="{C5F08592-6FA4-4C0A-8AC4-E2322F239C8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DDC85-7B49-45FD-84C8-3AAA77D6EF94}"/>
                </a:ext>
              </a:extLst>
            </p:cNvPr>
            <p:cNvSpPr txBox="1"/>
            <p:nvPr/>
          </p:nvSpPr>
          <p:spPr>
            <a:xfrm>
              <a:off x="4970514" y="1900030"/>
              <a:ext cx="2310195" cy="53405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Application</a:t>
              </a:r>
              <a:endParaRPr lang="en-GB" sz="1050" dirty="0"/>
            </a:p>
          </p:txBody>
        </p:sp>
      </p:grpSp>
      <p:sp>
        <p:nvSpPr>
          <p:cNvPr id="72" name="little application">
            <a:extLst>
              <a:ext uri="{FF2B5EF4-FFF2-40B4-BE49-F238E27FC236}">
                <a16:creationId xmlns:a16="http://schemas.microsoft.com/office/drawing/2014/main" id="{7BB9B88B-A53C-445D-B36E-EA6917F11C35}"/>
              </a:ext>
            </a:extLst>
          </p:cNvPr>
          <p:cNvSpPr>
            <a:spLocks noChangeAspect="1"/>
          </p:cNvSpPr>
          <p:nvPr/>
        </p:nvSpPr>
        <p:spPr>
          <a:xfrm rot="10800000">
            <a:off x="9978201" y="2289979"/>
            <a:ext cx="614862" cy="614862"/>
          </a:xfrm>
          <a:prstGeom prst="pie">
            <a:avLst>
              <a:gd name="adj1" fmla="val 0"/>
              <a:gd name="adj2" fmla="val 107995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73" name="WebApp">
            <a:extLst>
              <a:ext uri="{FF2B5EF4-FFF2-40B4-BE49-F238E27FC236}">
                <a16:creationId xmlns:a16="http://schemas.microsoft.com/office/drawing/2014/main" id="{CA11BB21-CB49-47F8-985C-41D75A590C1A}"/>
              </a:ext>
            </a:extLst>
          </p:cNvPr>
          <p:cNvGrpSpPr/>
          <p:nvPr/>
        </p:nvGrpSpPr>
        <p:grpSpPr>
          <a:xfrm>
            <a:off x="9987788" y="2611697"/>
            <a:ext cx="614862" cy="614862"/>
            <a:chOff x="419100" y="359327"/>
            <a:chExt cx="2160000" cy="2160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719CFB2-5513-4C98-982E-C4E0FB46FA6C}"/>
                </a:ext>
              </a:extLst>
            </p:cNvPr>
            <p:cNvSpPr/>
            <p:nvPr/>
          </p:nvSpPr>
          <p:spPr>
            <a:xfrm>
              <a:off x="419100" y="359327"/>
              <a:ext cx="2160000" cy="21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pic>
          <p:nvPicPr>
            <p:cNvPr id="75" name="Picture 74" descr="Image result for azure webapp">
              <a:extLst>
                <a:ext uri="{FF2B5EF4-FFF2-40B4-BE49-F238E27FC236}">
                  <a16:creationId xmlns:a16="http://schemas.microsoft.com/office/drawing/2014/main" id="{4D411491-6275-48A7-A17E-73DDAC6F3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keyvault">
            <a:extLst>
              <a:ext uri="{FF2B5EF4-FFF2-40B4-BE49-F238E27FC236}">
                <a16:creationId xmlns:a16="http://schemas.microsoft.com/office/drawing/2014/main" id="{A2323BF6-DAA9-44DB-B132-E346D7243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2129" y="2463506"/>
            <a:ext cx="664036" cy="717339"/>
          </a:xfrm>
          <a:prstGeom prst="rect">
            <a:avLst/>
          </a:prstGeom>
        </p:spPr>
      </p:pic>
      <p:pic>
        <p:nvPicPr>
          <p:cNvPr id="71" name="storage">
            <a:extLst>
              <a:ext uri="{FF2B5EF4-FFF2-40B4-BE49-F238E27FC236}">
                <a16:creationId xmlns:a16="http://schemas.microsoft.com/office/drawing/2014/main" id="{E685BECF-C119-45D2-BAEB-B7EECDD847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1776" y="3676959"/>
            <a:ext cx="512881" cy="627764"/>
          </a:xfrm>
          <a:prstGeom prst="rect">
            <a:avLst/>
          </a:prstGeom>
        </p:spPr>
      </p:pic>
      <p:pic>
        <p:nvPicPr>
          <p:cNvPr id="1026" name="Package" descr="Closed Package - Free icons">
            <a:extLst>
              <a:ext uri="{FF2B5EF4-FFF2-40B4-BE49-F238E27FC236}">
                <a16:creationId xmlns:a16="http://schemas.microsoft.com/office/drawing/2014/main" id="{072F468A-0064-4A55-AA56-6559C84E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7111" y1="42222" x2="27111" y2="32889"/>
                        <a14:foregroundMark x1="7556" y1="15556" x2="94222" y2="11556"/>
                        <a14:foregroundMark x1="56000" y1="25333" x2="98222" y2="77778"/>
                        <a14:foregroundMark x1="60000" y1="93778" x2="98222" y2="78222"/>
                        <a14:foregroundMark x1="57333" y1="95111" x2="56444" y2="27556"/>
                        <a14:foregroundMark x1="1333" y1="83556" x2="1778" y2="17778"/>
                        <a14:foregroundMark x1="14222" y1="13333" x2="47556" y2="4000"/>
                        <a14:foregroundMark x1="46667" y1="4889" x2="98222" y2="11556"/>
                        <a14:foregroundMark x1="5333" y1="16444" x2="56444" y2="24889"/>
                        <a14:foregroundMark x1="18222" y1="22222" x2="17778" y2="46222"/>
                        <a14:foregroundMark x1="37778" y1="24444" x2="36889" y2="50667"/>
                        <a14:foregroundMark x1="19556" y1="47556" x2="35556" y2="50667"/>
                        <a14:foregroundMark x1="2667" y1="84000" x2="55111" y2="94667"/>
                        <a14:foregroundMark x1="93778" y1="13333" x2="55556" y2="25778"/>
                        <a14:foregroundMark x1="98667" y1="79111" x2="98222" y2="12444"/>
                        <a14:foregroundMark x1="15556" y1="29333" x2="18222" y2="31111"/>
                        <a14:foregroundMark x1="22667" y1="25778" x2="14222" y2="37333"/>
                        <a14:foregroundMark x1="12000" y1="47111" x2="22222" y2="39556"/>
                        <a14:foregroundMark x1="15111" y1="49778" x2="23111" y2="41778"/>
                        <a14:foregroundMark x1="15111" y1="24444" x2="22222" y2="2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000" y="1372283"/>
            <a:ext cx="739713" cy="73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it" descr="Image result for git icon">
            <a:extLst>
              <a:ext uri="{FF2B5EF4-FFF2-40B4-BE49-F238E27FC236}">
                <a16:creationId xmlns:a16="http://schemas.microsoft.com/office/drawing/2014/main" id="{DAEBE47D-B1BD-4A2C-9FC5-0E9D1CC8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9" y="1207841"/>
            <a:ext cx="1134178" cy="11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14661 -0.001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-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98 0.00578 L 1.45833E-6 2.59259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4.81481E-6 L 0.06679 0.03796 C 0.0806 0.04675 0.11015 0.08032 0.05221 0.08958 C -0.00573 0.09884 -0.72904 0.03472 -0.73946 0.1324 C -0.74636 0.19467 -0.71368 0.18657 -0.65756 0.18333 " pathEditMode="relative" rAng="0" ptsTypes="AAAAA">
                                      <p:cBhvr>
                                        <p:cTn id="4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30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27" grpId="0"/>
      <p:bldP spid="56" grpId="0"/>
      <p:bldP spid="60" grpId="0" animBg="1"/>
      <p:bldP spid="60" grpId="1" animBg="1"/>
      <p:bldP spid="61" grpId="0" uiExpand="1" build="p"/>
      <p:bldP spid="61" grpId="1" uiExpand="1" build="allAtOnce"/>
      <p:bldP spid="72" grpId="0" animBg="1"/>
      <p:bldP spid="7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nvironment 2">
            <a:extLst>
              <a:ext uri="{FF2B5EF4-FFF2-40B4-BE49-F238E27FC236}">
                <a16:creationId xmlns:a16="http://schemas.microsoft.com/office/drawing/2014/main" id="{54276C8F-C578-4567-8003-EA1B806B51F1}"/>
              </a:ext>
            </a:extLst>
          </p:cNvPr>
          <p:cNvSpPr/>
          <p:nvPr/>
        </p:nvSpPr>
        <p:spPr>
          <a:xfrm>
            <a:off x="9737535" y="1953743"/>
            <a:ext cx="2454465" cy="3526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prod</a:t>
            </a:r>
          </a:p>
        </p:txBody>
      </p:sp>
      <p:grpSp>
        <p:nvGrpSpPr>
          <p:cNvPr id="52" name="Resource Group 2">
            <a:extLst>
              <a:ext uri="{FF2B5EF4-FFF2-40B4-BE49-F238E27FC236}">
                <a16:creationId xmlns:a16="http://schemas.microsoft.com/office/drawing/2014/main" id="{7FC17CD2-5FCC-4804-8EC9-E88BF461420B}"/>
              </a:ext>
            </a:extLst>
          </p:cNvPr>
          <p:cNvGrpSpPr/>
          <p:nvPr/>
        </p:nvGrpSpPr>
        <p:grpSpPr>
          <a:xfrm>
            <a:off x="9817324" y="2180663"/>
            <a:ext cx="2319283" cy="2810644"/>
            <a:chOff x="3121749" y="6784235"/>
            <a:chExt cx="1045521" cy="1267024"/>
          </a:xfrm>
        </p:grpSpPr>
        <p:sp>
          <p:nvSpPr>
            <p:cNvPr id="53" name="rg box">
              <a:extLst>
                <a:ext uri="{FF2B5EF4-FFF2-40B4-BE49-F238E27FC236}">
                  <a16:creationId xmlns:a16="http://schemas.microsoft.com/office/drawing/2014/main" id="{83857696-56C6-4A5D-86B6-7BFC021E768C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grpSp>
          <p:nvGrpSpPr>
            <p:cNvPr id="54" name="rg Icon">
              <a:extLst>
                <a:ext uri="{FF2B5EF4-FFF2-40B4-BE49-F238E27FC236}">
                  <a16:creationId xmlns:a16="http://schemas.microsoft.com/office/drawing/2014/main" id="{3B25EF53-579B-4A01-BDA7-A7CC86CA53F7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098D9A5-91A3-4233-98B0-C8ACF0D9F1A0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65" name="Picture 2" descr="Image result for azure resource group">
                <a:extLst>
                  <a:ext uri="{FF2B5EF4-FFF2-40B4-BE49-F238E27FC236}">
                    <a16:creationId xmlns:a16="http://schemas.microsoft.com/office/drawing/2014/main" id="{1753BB02-BDC2-4B81-847E-AE481FA1CC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Repeatability</a:t>
            </a:r>
          </a:p>
        </p:txBody>
      </p:sp>
      <p:grpSp>
        <p:nvGrpSpPr>
          <p:cNvPr id="10" name="Build">
            <a:extLst>
              <a:ext uri="{FF2B5EF4-FFF2-40B4-BE49-F238E27FC236}">
                <a16:creationId xmlns:a16="http://schemas.microsoft.com/office/drawing/2014/main" id="{BD4E5C36-2A79-4B51-A9F1-663AB3062159}"/>
              </a:ext>
            </a:extLst>
          </p:cNvPr>
          <p:cNvGrpSpPr>
            <a:grpSpLocks noChangeAspect="1"/>
          </p:cNvGrpSpPr>
          <p:nvPr/>
        </p:nvGrpSpPr>
        <p:grpSpPr>
          <a:xfrm>
            <a:off x="2572890" y="1412296"/>
            <a:ext cx="7046219" cy="849400"/>
            <a:chOff x="4211782" y="3269673"/>
            <a:chExt cx="3768436" cy="5888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BA2087-6480-486D-8754-7C3B5484AF26}"/>
                </a:ext>
              </a:extLst>
            </p:cNvPr>
            <p:cNvSpPr/>
            <p:nvPr/>
          </p:nvSpPr>
          <p:spPr>
            <a:xfrm>
              <a:off x="4211782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Compile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BF5809-021F-4DBC-85A2-03A7A35F5398}"/>
                </a:ext>
              </a:extLst>
            </p:cNvPr>
            <p:cNvSpPr/>
            <p:nvPr/>
          </p:nvSpPr>
          <p:spPr>
            <a:xfrm>
              <a:off x="5562804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Test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5863017-AD5B-4848-A71A-5D0A4FFEADDC}"/>
                </a:ext>
              </a:extLst>
            </p:cNvPr>
            <p:cNvSpPr/>
            <p:nvPr/>
          </p:nvSpPr>
          <p:spPr>
            <a:xfrm>
              <a:off x="6913826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Package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337C262-7E17-4A55-BEFE-97B2A423D25E}"/>
                </a:ext>
              </a:extLst>
            </p:cNvPr>
            <p:cNvSpPr/>
            <p:nvPr/>
          </p:nvSpPr>
          <p:spPr>
            <a:xfrm>
              <a:off x="5354782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8D2E0B1-8BD1-4384-A006-A423F3D8AFAA}"/>
                </a:ext>
              </a:extLst>
            </p:cNvPr>
            <p:cNvSpPr/>
            <p:nvPr/>
          </p:nvSpPr>
          <p:spPr>
            <a:xfrm>
              <a:off x="6691745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27" name="Pipelines">
            <a:extLst>
              <a:ext uri="{FF2B5EF4-FFF2-40B4-BE49-F238E27FC236}">
                <a16:creationId xmlns:a16="http://schemas.microsoft.com/office/drawing/2014/main" id="{C149D7A2-07E7-42EF-BFD9-1596BB8A3B98}"/>
              </a:ext>
            </a:extLst>
          </p:cNvPr>
          <p:cNvSpPr txBox="1"/>
          <p:nvPr/>
        </p:nvSpPr>
        <p:spPr>
          <a:xfrm>
            <a:off x="4891390" y="6077127"/>
            <a:ext cx="199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Pipelines</a:t>
            </a:r>
          </a:p>
        </p:txBody>
      </p:sp>
      <p:grpSp>
        <p:nvGrpSpPr>
          <p:cNvPr id="2" name="Release">
            <a:extLst>
              <a:ext uri="{FF2B5EF4-FFF2-40B4-BE49-F238E27FC236}">
                <a16:creationId xmlns:a16="http://schemas.microsoft.com/office/drawing/2014/main" id="{220C3CF8-3E74-4DEE-BFDF-EDE607A2482D}"/>
              </a:ext>
            </a:extLst>
          </p:cNvPr>
          <p:cNvGrpSpPr/>
          <p:nvPr/>
        </p:nvGrpSpPr>
        <p:grpSpPr>
          <a:xfrm>
            <a:off x="2118150" y="2463506"/>
            <a:ext cx="7540417" cy="2132799"/>
            <a:chOff x="233623" y="2634059"/>
            <a:chExt cx="9448813" cy="26725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A83710-35B6-4A27-B236-BC09B37B7A95}"/>
                </a:ext>
              </a:extLst>
            </p:cNvPr>
            <p:cNvSpPr/>
            <p:nvPr/>
          </p:nvSpPr>
          <p:spPr>
            <a:xfrm>
              <a:off x="27983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4E5B9C-37F3-43F0-A042-5DDE6A6779C2}"/>
                </a:ext>
              </a:extLst>
            </p:cNvPr>
            <p:cNvSpPr/>
            <p:nvPr/>
          </p:nvSpPr>
          <p:spPr>
            <a:xfrm>
              <a:off x="331899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396248B-11F4-4E73-ACD5-1E2037AA226E}"/>
                </a:ext>
              </a:extLst>
            </p:cNvPr>
            <p:cNvSpPr/>
            <p:nvPr/>
          </p:nvSpPr>
          <p:spPr>
            <a:xfrm>
              <a:off x="7030275" y="2756120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59C95DF-C6F5-4A47-8EAD-A428819AD9F9}"/>
                </a:ext>
              </a:extLst>
            </p:cNvPr>
            <p:cNvSpPr/>
            <p:nvPr/>
          </p:nvSpPr>
          <p:spPr>
            <a:xfrm>
              <a:off x="2851040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1BC4380-F503-45A8-BD5F-23A0F6259CF2}"/>
                </a:ext>
              </a:extLst>
            </p:cNvPr>
            <p:cNvSpPr/>
            <p:nvPr/>
          </p:nvSpPr>
          <p:spPr>
            <a:xfrm>
              <a:off x="5858575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81FEEBF-8B77-4E36-93AF-E5357C8BA3A2}"/>
                </a:ext>
              </a:extLst>
            </p:cNvPr>
            <p:cNvSpPr/>
            <p:nvPr/>
          </p:nvSpPr>
          <p:spPr>
            <a:xfrm>
              <a:off x="7030275" y="4056388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D6F43F0-EDD1-46C5-922B-C97DCB52ADAC}"/>
                </a:ext>
              </a:extLst>
            </p:cNvPr>
            <p:cNvSpPr/>
            <p:nvPr/>
          </p:nvSpPr>
          <p:spPr>
            <a:xfrm>
              <a:off x="5858575" y="4353638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7ADBA5-BB90-46CD-BDD1-2C8162CC36D7}"/>
                </a:ext>
              </a:extLst>
            </p:cNvPr>
            <p:cNvSpPr/>
            <p:nvPr/>
          </p:nvSpPr>
          <p:spPr>
            <a:xfrm>
              <a:off x="233623" y="2634059"/>
              <a:ext cx="9448813" cy="2672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AE04EB-9216-4CFD-A2D2-E185D1E00A09}"/>
                </a:ext>
              </a:extLst>
            </p:cNvPr>
            <p:cNvSpPr/>
            <p:nvPr/>
          </p:nvSpPr>
          <p:spPr>
            <a:xfrm>
              <a:off x="6398701" y="2848023"/>
              <a:ext cx="327245" cy="32724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E891BB-2CE6-4C90-88A3-C8DF5E72E222}"/>
                </a:ext>
              </a:extLst>
            </p:cNvPr>
            <p:cNvSpPr/>
            <p:nvPr/>
          </p:nvSpPr>
          <p:spPr>
            <a:xfrm>
              <a:off x="6325403" y="3193885"/>
              <a:ext cx="473839" cy="47383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FE4C91-76C2-4C11-A0E1-B05849AEB85D}"/>
                </a:ext>
              </a:extLst>
            </p:cNvPr>
            <p:cNvSpPr/>
            <p:nvPr/>
          </p:nvSpPr>
          <p:spPr>
            <a:xfrm>
              <a:off x="6284774" y="336816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3EDF58-24A5-468A-B963-C9961BE8AF55}"/>
                </a:ext>
              </a:extLst>
            </p:cNvPr>
            <p:cNvGrpSpPr/>
            <p:nvPr/>
          </p:nvGrpSpPr>
          <p:grpSpPr>
            <a:xfrm>
              <a:off x="6348848" y="3487547"/>
              <a:ext cx="403214" cy="401726"/>
              <a:chOff x="6248075" y="1017889"/>
              <a:chExt cx="403214" cy="4017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58551E-6932-460F-ACDB-DF2A4194B683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" name="Graphic 43" descr="Checkmark">
                <a:extLst>
                  <a:ext uri="{FF2B5EF4-FFF2-40B4-BE49-F238E27FC236}">
                    <a16:creationId xmlns:a16="http://schemas.microsoft.com/office/drawing/2014/main" id="{993B0E1F-DB90-41B5-AC70-179E2C399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3E2D40-C5CC-4A60-AEC7-A116AFD92C7D}"/>
                </a:ext>
              </a:extLst>
            </p:cNvPr>
            <p:cNvSpPr/>
            <p:nvPr/>
          </p:nvSpPr>
          <p:spPr>
            <a:xfrm>
              <a:off x="6398701" y="4027803"/>
              <a:ext cx="327245" cy="32724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B65671-7662-44A5-A47A-6A019B526C38}"/>
                </a:ext>
              </a:extLst>
            </p:cNvPr>
            <p:cNvSpPr/>
            <p:nvPr/>
          </p:nvSpPr>
          <p:spPr>
            <a:xfrm>
              <a:off x="6325403" y="4373665"/>
              <a:ext cx="473839" cy="4738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B1D05-C87B-461A-9E88-112176A1CDDD}"/>
                </a:ext>
              </a:extLst>
            </p:cNvPr>
            <p:cNvSpPr/>
            <p:nvPr/>
          </p:nvSpPr>
          <p:spPr>
            <a:xfrm>
              <a:off x="6284774" y="454794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2B63AA-4245-4D2F-AB85-7D3ECB8E56AF}"/>
                </a:ext>
              </a:extLst>
            </p:cNvPr>
            <p:cNvGrpSpPr/>
            <p:nvPr/>
          </p:nvGrpSpPr>
          <p:grpSpPr>
            <a:xfrm>
              <a:off x="6348848" y="4667327"/>
              <a:ext cx="403214" cy="401726"/>
              <a:chOff x="6248075" y="1017889"/>
              <a:chExt cx="403214" cy="4017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C4CC25-77BB-4073-9799-43C18900EC9A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50" name="Graphic 49" descr="Checkmark">
                <a:extLst>
                  <a:ext uri="{FF2B5EF4-FFF2-40B4-BE49-F238E27FC236}">
                    <a16:creationId xmlns:a16="http://schemas.microsoft.com/office/drawing/2014/main" id="{5559C1A8-A375-4771-8E5B-FBCD89074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</p:grpSp>
      <p:sp>
        <p:nvSpPr>
          <p:cNvPr id="56" name="ci01">
            <a:extLst>
              <a:ext uri="{FF2B5EF4-FFF2-40B4-BE49-F238E27FC236}">
                <a16:creationId xmlns:a16="http://schemas.microsoft.com/office/drawing/2014/main" id="{E1D66981-CE23-4D87-A63A-15A1A0739E0D}"/>
              </a:ext>
            </a:extLst>
          </p:cNvPr>
          <p:cNvSpPr/>
          <p:nvPr/>
        </p:nvSpPr>
        <p:spPr>
          <a:xfrm>
            <a:off x="2708081" y="2895406"/>
            <a:ext cx="7745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ci01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7" name="prod">
            <a:extLst>
              <a:ext uri="{FF2B5EF4-FFF2-40B4-BE49-F238E27FC236}">
                <a16:creationId xmlns:a16="http://schemas.microsoft.com/office/drawing/2014/main" id="{1883A2AE-DF94-4CEE-B03C-AF6297647822}"/>
              </a:ext>
            </a:extLst>
          </p:cNvPr>
          <p:cNvSpPr/>
          <p:nvPr/>
        </p:nvSpPr>
        <p:spPr>
          <a:xfrm>
            <a:off x="5125190" y="2881376"/>
            <a:ext cx="8370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prod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60" name="Blue Box">
            <a:extLst>
              <a:ext uri="{FF2B5EF4-FFF2-40B4-BE49-F238E27FC236}">
                <a16:creationId xmlns:a16="http://schemas.microsoft.com/office/drawing/2014/main" id="{7077F60F-17A6-4487-B312-60D8242646B2}"/>
              </a:ext>
            </a:extLst>
          </p:cNvPr>
          <p:cNvSpPr/>
          <p:nvPr/>
        </p:nvSpPr>
        <p:spPr>
          <a:xfrm>
            <a:off x="128476" y="3018933"/>
            <a:ext cx="1773154" cy="12618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7F1D8-BA8F-4C92-B686-9F1F67E8A17E}"/>
              </a:ext>
            </a:extLst>
          </p:cNvPr>
          <p:cNvSpPr txBox="1"/>
          <p:nvPr/>
        </p:nvSpPr>
        <p:spPr>
          <a:xfrm>
            <a:off x="128035" y="3290829"/>
            <a:ext cx="1762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WebApp : 1</a:t>
            </a:r>
          </a:p>
          <a:p>
            <a:r>
              <a:rPr lang="en-GB" sz="1600" dirty="0"/>
              <a:t>Storage-Account: 1</a:t>
            </a:r>
          </a:p>
          <a:p>
            <a:r>
              <a:rPr lang="en-GB" sz="1600" dirty="0"/>
              <a:t>Key Vault: 1</a:t>
            </a:r>
          </a:p>
        </p:txBody>
      </p:sp>
      <p:grpSp>
        <p:nvGrpSpPr>
          <p:cNvPr id="62" name="Application">
            <a:extLst>
              <a:ext uri="{FF2B5EF4-FFF2-40B4-BE49-F238E27FC236}">
                <a16:creationId xmlns:a16="http://schemas.microsoft.com/office/drawing/2014/main" id="{B0E6EF5B-5904-4840-B4D1-ED64E835BE9F}"/>
              </a:ext>
            </a:extLst>
          </p:cNvPr>
          <p:cNvGrpSpPr/>
          <p:nvPr/>
        </p:nvGrpSpPr>
        <p:grpSpPr>
          <a:xfrm>
            <a:off x="90826" y="2482031"/>
            <a:ext cx="1889800" cy="1618252"/>
            <a:chOff x="4970514" y="1464734"/>
            <a:chExt cx="2310195" cy="2160000"/>
          </a:xfrm>
        </p:grpSpPr>
        <p:sp>
          <p:nvSpPr>
            <p:cNvPr id="63" name="Partial Circle 62">
              <a:extLst>
                <a:ext uri="{FF2B5EF4-FFF2-40B4-BE49-F238E27FC236}">
                  <a16:creationId xmlns:a16="http://schemas.microsoft.com/office/drawing/2014/main" id="{C5F08592-6FA4-4C0A-8AC4-E2322F239C8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DDC85-7B49-45FD-84C8-3AAA77D6EF94}"/>
                </a:ext>
              </a:extLst>
            </p:cNvPr>
            <p:cNvSpPr txBox="1"/>
            <p:nvPr/>
          </p:nvSpPr>
          <p:spPr>
            <a:xfrm>
              <a:off x="4970514" y="1900030"/>
              <a:ext cx="2310195" cy="53405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Application</a:t>
              </a:r>
              <a:endParaRPr lang="en-GB" sz="1050" dirty="0"/>
            </a:p>
          </p:txBody>
        </p:sp>
      </p:grpSp>
      <p:sp>
        <p:nvSpPr>
          <p:cNvPr id="72" name="little application">
            <a:extLst>
              <a:ext uri="{FF2B5EF4-FFF2-40B4-BE49-F238E27FC236}">
                <a16:creationId xmlns:a16="http://schemas.microsoft.com/office/drawing/2014/main" id="{7BB9B88B-A53C-445D-B36E-EA6917F11C35}"/>
              </a:ext>
            </a:extLst>
          </p:cNvPr>
          <p:cNvSpPr>
            <a:spLocks noChangeAspect="1"/>
          </p:cNvSpPr>
          <p:nvPr/>
        </p:nvSpPr>
        <p:spPr>
          <a:xfrm rot="10800000">
            <a:off x="9978201" y="2289979"/>
            <a:ext cx="614862" cy="614862"/>
          </a:xfrm>
          <a:prstGeom prst="pie">
            <a:avLst>
              <a:gd name="adj1" fmla="val 0"/>
              <a:gd name="adj2" fmla="val 107995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73" name="WebApp">
            <a:extLst>
              <a:ext uri="{FF2B5EF4-FFF2-40B4-BE49-F238E27FC236}">
                <a16:creationId xmlns:a16="http://schemas.microsoft.com/office/drawing/2014/main" id="{CA11BB21-CB49-47F8-985C-41D75A590C1A}"/>
              </a:ext>
            </a:extLst>
          </p:cNvPr>
          <p:cNvGrpSpPr/>
          <p:nvPr/>
        </p:nvGrpSpPr>
        <p:grpSpPr>
          <a:xfrm>
            <a:off x="9987788" y="2611697"/>
            <a:ext cx="614862" cy="614862"/>
            <a:chOff x="419100" y="359327"/>
            <a:chExt cx="2160000" cy="2160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719CFB2-5513-4C98-982E-C4E0FB46FA6C}"/>
                </a:ext>
              </a:extLst>
            </p:cNvPr>
            <p:cNvSpPr/>
            <p:nvPr/>
          </p:nvSpPr>
          <p:spPr>
            <a:xfrm>
              <a:off x="419100" y="359327"/>
              <a:ext cx="2160000" cy="21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pic>
          <p:nvPicPr>
            <p:cNvPr id="75" name="Picture 74" descr="Image result for azure webapp">
              <a:extLst>
                <a:ext uri="{FF2B5EF4-FFF2-40B4-BE49-F238E27FC236}">
                  <a16:creationId xmlns:a16="http://schemas.microsoft.com/office/drawing/2014/main" id="{4D411491-6275-48A7-A17E-73DDAC6F3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keyvault">
            <a:extLst>
              <a:ext uri="{FF2B5EF4-FFF2-40B4-BE49-F238E27FC236}">
                <a16:creationId xmlns:a16="http://schemas.microsoft.com/office/drawing/2014/main" id="{A2323BF6-DAA9-44DB-B132-E346D7243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2129" y="2463506"/>
            <a:ext cx="664036" cy="717339"/>
          </a:xfrm>
          <a:prstGeom prst="rect">
            <a:avLst/>
          </a:prstGeom>
        </p:spPr>
      </p:pic>
      <p:pic>
        <p:nvPicPr>
          <p:cNvPr id="71" name="storage">
            <a:extLst>
              <a:ext uri="{FF2B5EF4-FFF2-40B4-BE49-F238E27FC236}">
                <a16:creationId xmlns:a16="http://schemas.microsoft.com/office/drawing/2014/main" id="{E685BECF-C119-45D2-BAEB-B7EECDD847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1776" y="3676959"/>
            <a:ext cx="512881" cy="627764"/>
          </a:xfrm>
          <a:prstGeom prst="rect">
            <a:avLst/>
          </a:prstGeom>
        </p:spPr>
      </p:pic>
      <p:pic>
        <p:nvPicPr>
          <p:cNvPr id="67" name="Package" descr="Closed Package - Free icons">
            <a:extLst>
              <a:ext uri="{FF2B5EF4-FFF2-40B4-BE49-F238E27FC236}">
                <a16:creationId xmlns:a16="http://schemas.microsoft.com/office/drawing/2014/main" id="{57F81491-BEBA-455C-897F-56A7DB92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7111" y1="42222" x2="27111" y2="32889"/>
                        <a14:foregroundMark x1="7556" y1="15556" x2="94222" y2="11556"/>
                        <a14:foregroundMark x1="56000" y1="25333" x2="98222" y2="77778"/>
                        <a14:foregroundMark x1="60000" y1="93778" x2="98222" y2="78222"/>
                        <a14:foregroundMark x1="57333" y1="95111" x2="56444" y2="27556"/>
                        <a14:foregroundMark x1="1333" y1="83556" x2="1778" y2="17778"/>
                        <a14:foregroundMark x1="14222" y1="13333" x2="47556" y2="4000"/>
                        <a14:foregroundMark x1="46667" y1="4889" x2="98222" y2="11556"/>
                        <a14:foregroundMark x1="5333" y1="16444" x2="56444" y2="24889"/>
                        <a14:foregroundMark x1="18222" y1="22222" x2="17778" y2="46222"/>
                        <a14:foregroundMark x1="37778" y1="24444" x2="36889" y2="50667"/>
                        <a14:foregroundMark x1="19556" y1="47556" x2="35556" y2="50667"/>
                        <a14:foregroundMark x1="2667" y1="84000" x2="55111" y2="94667"/>
                        <a14:foregroundMark x1="93778" y1="13333" x2="55556" y2="25778"/>
                        <a14:foregroundMark x1="98667" y1="79111" x2="98222" y2="12444"/>
                        <a14:foregroundMark x1="15556" y1="29333" x2="18222" y2="31111"/>
                        <a14:foregroundMark x1="22667" y1="25778" x2="14222" y2="37333"/>
                        <a14:foregroundMark x1="12000" y1="47111" x2="22222" y2="39556"/>
                        <a14:foregroundMark x1="15111" y1="49778" x2="23111" y2="41778"/>
                        <a14:foregroundMark x1="15111" y1="24444" x2="22222" y2="2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92" y="2634262"/>
            <a:ext cx="739713" cy="73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19974 0.002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7" grpId="0"/>
      <p:bldP spid="60" grpId="0" animBg="1"/>
      <p:bldP spid="60" grpId="1" animBg="1"/>
      <p:bldP spid="61" grpId="0" uiExpand="1" build="p"/>
      <p:bldP spid="61" grpId="1" uiExpand="1" build="allAtOnce"/>
      <p:bldP spid="72" grpId="0" animBg="1"/>
      <p:bldP spid="7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Repeatability</a:t>
            </a:r>
          </a:p>
        </p:txBody>
      </p:sp>
      <p:grpSp>
        <p:nvGrpSpPr>
          <p:cNvPr id="10" name="Build">
            <a:extLst>
              <a:ext uri="{FF2B5EF4-FFF2-40B4-BE49-F238E27FC236}">
                <a16:creationId xmlns:a16="http://schemas.microsoft.com/office/drawing/2014/main" id="{BD4E5C36-2A79-4B51-A9F1-663AB3062159}"/>
              </a:ext>
            </a:extLst>
          </p:cNvPr>
          <p:cNvGrpSpPr>
            <a:grpSpLocks noChangeAspect="1"/>
          </p:cNvGrpSpPr>
          <p:nvPr/>
        </p:nvGrpSpPr>
        <p:grpSpPr>
          <a:xfrm>
            <a:off x="2572890" y="1412296"/>
            <a:ext cx="7046219" cy="849400"/>
            <a:chOff x="4211782" y="3269673"/>
            <a:chExt cx="3768436" cy="5888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BA2087-6480-486D-8754-7C3B5484AF26}"/>
                </a:ext>
              </a:extLst>
            </p:cNvPr>
            <p:cNvSpPr/>
            <p:nvPr/>
          </p:nvSpPr>
          <p:spPr>
            <a:xfrm>
              <a:off x="4211782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Compile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BF5809-021F-4DBC-85A2-03A7A35F5398}"/>
                </a:ext>
              </a:extLst>
            </p:cNvPr>
            <p:cNvSpPr/>
            <p:nvPr/>
          </p:nvSpPr>
          <p:spPr>
            <a:xfrm>
              <a:off x="5562804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Test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5863017-AD5B-4848-A71A-5D0A4FFEADDC}"/>
                </a:ext>
              </a:extLst>
            </p:cNvPr>
            <p:cNvSpPr/>
            <p:nvPr/>
          </p:nvSpPr>
          <p:spPr>
            <a:xfrm>
              <a:off x="6913826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Package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337C262-7E17-4A55-BEFE-97B2A423D25E}"/>
                </a:ext>
              </a:extLst>
            </p:cNvPr>
            <p:cNvSpPr/>
            <p:nvPr/>
          </p:nvSpPr>
          <p:spPr>
            <a:xfrm>
              <a:off x="5354782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8D2E0B1-8BD1-4384-A006-A423F3D8AFAA}"/>
                </a:ext>
              </a:extLst>
            </p:cNvPr>
            <p:cNvSpPr/>
            <p:nvPr/>
          </p:nvSpPr>
          <p:spPr>
            <a:xfrm>
              <a:off x="6691745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27" name="Pipelines">
            <a:extLst>
              <a:ext uri="{FF2B5EF4-FFF2-40B4-BE49-F238E27FC236}">
                <a16:creationId xmlns:a16="http://schemas.microsoft.com/office/drawing/2014/main" id="{C149D7A2-07E7-42EF-BFD9-1596BB8A3B98}"/>
              </a:ext>
            </a:extLst>
          </p:cNvPr>
          <p:cNvSpPr txBox="1"/>
          <p:nvPr/>
        </p:nvSpPr>
        <p:spPr>
          <a:xfrm>
            <a:off x="4891390" y="6077127"/>
            <a:ext cx="199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Pipelines</a:t>
            </a:r>
          </a:p>
        </p:txBody>
      </p:sp>
      <p:grpSp>
        <p:nvGrpSpPr>
          <p:cNvPr id="2" name="Release">
            <a:extLst>
              <a:ext uri="{FF2B5EF4-FFF2-40B4-BE49-F238E27FC236}">
                <a16:creationId xmlns:a16="http://schemas.microsoft.com/office/drawing/2014/main" id="{220C3CF8-3E74-4DEE-BFDF-EDE607A2482D}"/>
              </a:ext>
            </a:extLst>
          </p:cNvPr>
          <p:cNvGrpSpPr/>
          <p:nvPr/>
        </p:nvGrpSpPr>
        <p:grpSpPr>
          <a:xfrm>
            <a:off x="2118150" y="2463506"/>
            <a:ext cx="7540417" cy="2132799"/>
            <a:chOff x="233623" y="2634059"/>
            <a:chExt cx="9448813" cy="26725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A83710-35B6-4A27-B236-BC09B37B7A95}"/>
                </a:ext>
              </a:extLst>
            </p:cNvPr>
            <p:cNvSpPr/>
            <p:nvPr/>
          </p:nvSpPr>
          <p:spPr>
            <a:xfrm>
              <a:off x="27983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4E5B9C-37F3-43F0-A042-5DDE6A6779C2}"/>
                </a:ext>
              </a:extLst>
            </p:cNvPr>
            <p:cNvSpPr/>
            <p:nvPr/>
          </p:nvSpPr>
          <p:spPr>
            <a:xfrm>
              <a:off x="331899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396248B-11F4-4E73-ACD5-1E2037AA226E}"/>
                </a:ext>
              </a:extLst>
            </p:cNvPr>
            <p:cNvSpPr/>
            <p:nvPr/>
          </p:nvSpPr>
          <p:spPr>
            <a:xfrm>
              <a:off x="7030275" y="2756120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59C95DF-C6F5-4A47-8EAD-A428819AD9F9}"/>
                </a:ext>
              </a:extLst>
            </p:cNvPr>
            <p:cNvSpPr/>
            <p:nvPr/>
          </p:nvSpPr>
          <p:spPr>
            <a:xfrm>
              <a:off x="2851040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1BC4380-F503-45A8-BD5F-23A0F6259CF2}"/>
                </a:ext>
              </a:extLst>
            </p:cNvPr>
            <p:cNvSpPr/>
            <p:nvPr/>
          </p:nvSpPr>
          <p:spPr>
            <a:xfrm>
              <a:off x="5858575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81FEEBF-8B77-4E36-93AF-E5357C8BA3A2}"/>
                </a:ext>
              </a:extLst>
            </p:cNvPr>
            <p:cNvSpPr/>
            <p:nvPr/>
          </p:nvSpPr>
          <p:spPr>
            <a:xfrm>
              <a:off x="7030275" y="4056388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D6F43F0-EDD1-46C5-922B-C97DCB52ADAC}"/>
                </a:ext>
              </a:extLst>
            </p:cNvPr>
            <p:cNvSpPr/>
            <p:nvPr/>
          </p:nvSpPr>
          <p:spPr>
            <a:xfrm>
              <a:off x="5858575" y="4353638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7ADBA5-BB90-46CD-BDD1-2C8162CC36D7}"/>
                </a:ext>
              </a:extLst>
            </p:cNvPr>
            <p:cNvSpPr/>
            <p:nvPr/>
          </p:nvSpPr>
          <p:spPr>
            <a:xfrm>
              <a:off x="233623" y="2634059"/>
              <a:ext cx="9448813" cy="2672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AE04EB-9216-4CFD-A2D2-E185D1E00A09}"/>
                </a:ext>
              </a:extLst>
            </p:cNvPr>
            <p:cNvSpPr/>
            <p:nvPr/>
          </p:nvSpPr>
          <p:spPr>
            <a:xfrm>
              <a:off x="6398701" y="2848023"/>
              <a:ext cx="327245" cy="32724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E891BB-2CE6-4C90-88A3-C8DF5E72E222}"/>
                </a:ext>
              </a:extLst>
            </p:cNvPr>
            <p:cNvSpPr/>
            <p:nvPr/>
          </p:nvSpPr>
          <p:spPr>
            <a:xfrm>
              <a:off x="6325403" y="3193885"/>
              <a:ext cx="473839" cy="47383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FE4C91-76C2-4C11-A0E1-B05849AEB85D}"/>
                </a:ext>
              </a:extLst>
            </p:cNvPr>
            <p:cNvSpPr/>
            <p:nvPr/>
          </p:nvSpPr>
          <p:spPr>
            <a:xfrm>
              <a:off x="6284774" y="336816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3EDF58-24A5-468A-B963-C9961BE8AF55}"/>
                </a:ext>
              </a:extLst>
            </p:cNvPr>
            <p:cNvGrpSpPr/>
            <p:nvPr/>
          </p:nvGrpSpPr>
          <p:grpSpPr>
            <a:xfrm>
              <a:off x="6348848" y="3487547"/>
              <a:ext cx="403214" cy="401726"/>
              <a:chOff x="6248075" y="1017889"/>
              <a:chExt cx="403214" cy="4017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58551E-6932-460F-ACDB-DF2A4194B683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" name="Graphic 43" descr="Checkmark">
                <a:extLst>
                  <a:ext uri="{FF2B5EF4-FFF2-40B4-BE49-F238E27FC236}">
                    <a16:creationId xmlns:a16="http://schemas.microsoft.com/office/drawing/2014/main" id="{993B0E1F-DB90-41B5-AC70-179E2C399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3E2D40-C5CC-4A60-AEC7-A116AFD92C7D}"/>
                </a:ext>
              </a:extLst>
            </p:cNvPr>
            <p:cNvSpPr/>
            <p:nvPr/>
          </p:nvSpPr>
          <p:spPr>
            <a:xfrm>
              <a:off x="6398701" y="4027803"/>
              <a:ext cx="327245" cy="32724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B65671-7662-44A5-A47A-6A019B526C38}"/>
                </a:ext>
              </a:extLst>
            </p:cNvPr>
            <p:cNvSpPr/>
            <p:nvPr/>
          </p:nvSpPr>
          <p:spPr>
            <a:xfrm>
              <a:off x="6325403" y="4373665"/>
              <a:ext cx="473839" cy="4738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B1D05-C87B-461A-9E88-112176A1CDDD}"/>
                </a:ext>
              </a:extLst>
            </p:cNvPr>
            <p:cNvSpPr/>
            <p:nvPr/>
          </p:nvSpPr>
          <p:spPr>
            <a:xfrm>
              <a:off x="6284774" y="454794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2B63AA-4245-4D2F-AB85-7D3ECB8E56AF}"/>
                </a:ext>
              </a:extLst>
            </p:cNvPr>
            <p:cNvGrpSpPr/>
            <p:nvPr/>
          </p:nvGrpSpPr>
          <p:grpSpPr>
            <a:xfrm>
              <a:off x="6348848" y="4667327"/>
              <a:ext cx="403214" cy="401726"/>
              <a:chOff x="6248075" y="1017889"/>
              <a:chExt cx="403214" cy="4017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C4CC25-77BB-4073-9799-43C18900EC9A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50" name="Graphic 49" descr="Checkmark">
                <a:extLst>
                  <a:ext uri="{FF2B5EF4-FFF2-40B4-BE49-F238E27FC236}">
                    <a16:creationId xmlns:a16="http://schemas.microsoft.com/office/drawing/2014/main" id="{5559C1A8-A375-4771-8E5B-FBCD89074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</p:grpSp>
      <p:sp>
        <p:nvSpPr>
          <p:cNvPr id="56" name="ci01">
            <a:extLst>
              <a:ext uri="{FF2B5EF4-FFF2-40B4-BE49-F238E27FC236}">
                <a16:creationId xmlns:a16="http://schemas.microsoft.com/office/drawing/2014/main" id="{E1D66981-CE23-4D87-A63A-15A1A0739E0D}"/>
              </a:ext>
            </a:extLst>
          </p:cNvPr>
          <p:cNvSpPr/>
          <p:nvPr/>
        </p:nvSpPr>
        <p:spPr>
          <a:xfrm>
            <a:off x="2708081" y="2895406"/>
            <a:ext cx="7745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ci01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7" name="prod">
            <a:extLst>
              <a:ext uri="{FF2B5EF4-FFF2-40B4-BE49-F238E27FC236}">
                <a16:creationId xmlns:a16="http://schemas.microsoft.com/office/drawing/2014/main" id="{1883A2AE-DF94-4CEE-B03C-AF6297647822}"/>
              </a:ext>
            </a:extLst>
          </p:cNvPr>
          <p:cNvSpPr/>
          <p:nvPr/>
        </p:nvSpPr>
        <p:spPr>
          <a:xfrm>
            <a:off x="5125190" y="2881376"/>
            <a:ext cx="8370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prod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8" name="alex">
            <a:extLst>
              <a:ext uri="{FF2B5EF4-FFF2-40B4-BE49-F238E27FC236}">
                <a16:creationId xmlns:a16="http://schemas.microsoft.com/office/drawing/2014/main" id="{9ACBBF2D-4B1B-4943-833A-7CA81F7B5925}"/>
              </a:ext>
            </a:extLst>
          </p:cNvPr>
          <p:cNvSpPr/>
          <p:nvPr/>
        </p:nvSpPr>
        <p:spPr>
          <a:xfrm>
            <a:off x="8104389" y="2885203"/>
            <a:ext cx="78818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alx1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9" name="roby">
            <a:extLst>
              <a:ext uri="{FF2B5EF4-FFF2-40B4-BE49-F238E27FC236}">
                <a16:creationId xmlns:a16="http://schemas.microsoft.com/office/drawing/2014/main" id="{917CB4B0-8F1E-4B3E-BEF3-0C7EACDC8E5F}"/>
              </a:ext>
            </a:extLst>
          </p:cNvPr>
          <p:cNvSpPr/>
          <p:nvPr/>
        </p:nvSpPr>
        <p:spPr>
          <a:xfrm>
            <a:off x="8098956" y="3971806"/>
            <a:ext cx="79361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rby1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4EFD92-704C-4C20-A72B-A9055B4279A2}"/>
              </a:ext>
            </a:extLst>
          </p:cNvPr>
          <p:cNvGrpSpPr/>
          <p:nvPr/>
        </p:nvGrpSpPr>
        <p:grpSpPr>
          <a:xfrm>
            <a:off x="9723658" y="174240"/>
            <a:ext cx="2454465" cy="3149504"/>
            <a:chOff x="9769958" y="12192"/>
            <a:chExt cx="2454465" cy="3149504"/>
          </a:xfrm>
        </p:grpSpPr>
        <p:sp>
          <p:nvSpPr>
            <p:cNvPr id="51" name="Environment 2">
              <a:extLst>
                <a:ext uri="{FF2B5EF4-FFF2-40B4-BE49-F238E27FC236}">
                  <a16:creationId xmlns:a16="http://schemas.microsoft.com/office/drawing/2014/main" id="{54276C8F-C578-4567-8003-EA1B806B51F1}"/>
                </a:ext>
              </a:extLst>
            </p:cNvPr>
            <p:cNvSpPr/>
            <p:nvPr/>
          </p:nvSpPr>
          <p:spPr>
            <a:xfrm>
              <a:off x="9769958" y="12192"/>
              <a:ext cx="2454465" cy="31495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2400" dirty="0">
                  <a:solidFill>
                    <a:sysClr val="windowText" lastClr="000000"/>
                  </a:solidFill>
                </a:rPr>
                <a:t>alx1</a:t>
              </a:r>
            </a:p>
          </p:txBody>
        </p:sp>
        <p:grpSp>
          <p:nvGrpSpPr>
            <p:cNvPr id="52" name="Resource Group 2">
              <a:extLst>
                <a:ext uri="{FF2B5EF4-FFF2-40B4-BE49-F238E27FC236}">
                  <a16:creationId xmlns:a16="http://schemas.microsoft.com/office/drawing/2014/main" id="{7FC17CD2-5FCC-4804-8EC9-E88BF461420B}"/>
                </a:ext>
              </a:extLst>
            </p:cNvPr>
            <p:cNvGrpSpPr/>
            <p:nvPr/>
          </p:nvGrpSpPr>
          <p:grpSpPr>
            <a:xfrm>
              <a:off x="9849747" y="114290"/>
              <a:ext cx="2319283" cy="2759844"/>
              <a:chOff x="3121749" y="6784235"/>
              <a:chExt cx="1045521" cy="1244124"/>
            </a:xfrm>
          </p:grpSpPr>
          <p:sp>
            <p:nvSpPr>
              <p:cNvPr id="53" name="rg box">
                <a:extLst>
                  <a:ext uri="{FF2B5EF4-FFF2-40B4-BE49-F238E27FC236}">
                    <a16:creationId xmlns:a16="http://schemas.microsoft.com/office/drawing/2014/main" id="{83857696-56C6-4A5D-86B6-7BFC021E768C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grpSp>
            <p:nvGrpSpPr>
              <p:cNvPr id="54" name="rg Icon">
                <a:extLst>
                  <a:ext uri="{FF2B5EF4-FFF2-40B4-BE49-F238E27FC236}">
                    <a16:creationId xmlns:a16="http://schemas.microsoft.com/office/drawing/2014/main" id="{3B25EF53-579B-4A01-BDA7-A7CC86CA53F7}"/>
                  </a:ext>
                </a:extLst>
              </p:cNvPr>
              <p:cNvGrpSpPr/>
              <p:nvPr/>
            </p:nvGrpSpPr>
            <p:grpSpPr>
              <a:xfrm>
                <a:off x="3528906" y="7756947"/>
                <a:ext cx="253698" cy="271412"/>
                <a:chOff x="4304496" y="1870438"/>
                <a:chExt cx="372619" cy="37504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098D9A5-91A3-4233-98B0-C8ACF0D9F1A0}"/>
                    </a:ext>
                  </a:extLst>
                </p:cNvPr>
                <p:cNvSpPr/>
                <p:nvPr/>
              </p:nvSpPr>
              <p:spPr>
                <a:xfrm>
                  <a:off x="4304496" y="1899981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336"/>
                </a:p>
              </p:txBody>
            </p:sp>
            <p:pic>
              <p:nvPicPr>
                <p:cNvPr id="65" name="Picture 2" descr="Image result for azure resource group">
                  <a:extLst>
                    <a:ext uri="{FF2B5EF4-FFF2-40B4-BE49-F238E27FC236}">
                      <a16:creationId xmlns:a16="http://schemas.microsoft.com/office/drawing/2014/main" id="{1753BB02-BDC2-4B81-847E-AE481FA1CC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870438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2" name="little application">
              <a:extLst>
                <a:ext uri="{FF2B5EF4-FFF2-40B4-BE49-F238E27FC236}">
                  <a16:creationId xmlns:a16="http://schemas.microsoft.com/office/drawing/2014/main" id="{7BB9B88B-A53C-445D-B36E-EA6917F11C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10624" y="223611"/>
              <a:ext cx="614862" cy="614862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3" name="WebApp">
              <a:extLst>
                <a:ext uri="{FF2B5EF4-FFF2-40B4-BE49-F238E27FC236}">
                  <a16:creationId xmlns:a16="http://schemas.microsoft.com/office/drawing/2014/main" id="{CA11BB21-CB49-47F8-985C-41D75A590C1A}"/>
                </a:ext>
              </a:extLst>
            </p:cNvPr>
            <p:cNvGrpSpPr/>
            <p:nvPr/>
          </p:nvGrpSpPr>
          <p:grpSpPr>
            <a:xfrm>
              <a:off x="10020211" y="545329"/>
              <a:ext cx="614862" cy="614862"/>
              <a:chOff x="419100" y="359327"/>
              <a:chExt cx="2160000" cy="216000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719CFB2-5513-4C98-982E-C4E0FB46FA6C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16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75" name="Picture 74" descr="Image result for azure webapp">
                <a:extLst>
                  <a:ext uri="{FF2B5EF4-FFF2-40B4-BE49-F238E27FC236}">
                    <a16:creationId xmlns:a16="http://schemas.microsoft.com/office/drawing/2014/main" id="{4D411491-6275-48A7-A17E-73DDAC6F3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" y="359327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0" name="keyvault">
              <a:extLst>
                <a:ext uri="{FF2B5EF4-FFF2-40B4-BE49-F238E27FC236}">
                  <a16:creationId xmlns:a16="http://schemas.microsoft.com/office/drawing/2014/main" id="{A2323BF6-DAA9-44DB-B132-E346D724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94552" y="397138"/>
              <a:ext cx="664036" cy="717339"/>
            </a:xfrm>
            <a:prstGeom prst="rect">
              <a:avLst/>
            </a:prstGeom>
          </p:spPr>
        </p:pic>
        <p:pic>
          <p:nvPicPr>
            <p:cNvPr id="71" name="storage">
              <a:extLst>
                <a:ext uri="{FF2B5EF4-FFF2-40B4-BE49-F238E27FC236}">
                  <a16:creationId xmlns:a16="http://schemas.microsoft.com/office/drawing/2014/main" id="{E685BECF-C119-45D2-BAEB-B7EECDD8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74199" y="1610591"/>
              <a:ext cx="512881" cy="627764"/>
            </a:xfrm>
            <a:prstGeom prst="rect">
              <a:avLst/>
            </a:prstGeom>
          </p:spPr>
        </p:pic>
      </p:grpSp>
      <p:pic>
        <p:nvPicPr>
          <p:cNvPr id="66" name="Package Split" descr="Closed Package - Free icons">
            <a:extLst>
              <a:ext uri="{FF2B5EF4-FFF2-40B4-BE49-F238E27FC236}">
                <a16:creationId xmlns:a16="http://schemas.microsoft.com/office/drawing/2014/main" id="{913417B6-AF4E-44B8-B1E7-1C0B4DB7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7111" y1="42222" x2="27111" y2="32889"/>
                        <a14:foregroundMark x1="7556" y1="15556" x2="94222" y2="11556"/>
                        <a14:foregroundMark x1="56000" y1="25333" x2="98222" y2="77778"/>
                        <a14:foregroundMark x1="60000" y1="93778" x2="98222" y2="78222"/>
                        <a14:foregroundMark x1="57333" y1="95111" x2="56444" y2="27556"/>
                        <a14:foregroundMark x1="1333" y1="83556" x2="1778" y2="17778"/>
                        <a14:foregroundMark x1="14222" y1="13333" x2="47556" y2="4000"/>
                        <a14:foregroundMark x1="46667" y1="4889" x2="98222" y2="11556"/>
                        <a14:foregroundMark x1="5333" y1="16444" x2="56444" y2="24889"/>
                        <a14:foregroundMark x1="18222" y1="22222" x2="17778" y2="46222"/>
                        <a14:foregroundMark x1="37778" y1="24444" x2="36889" y2="50667"/>
                        <a14:foregroundMark x1="19556" y1="47556" x2="35556" y2="50667"/>
                        <a14:foregroundMark x1="2667" y1="84000" x2="55111" y2="94667"/>
                        <a14:foregroundMark x1="93778" y1="13333" x2="55556" y2="25778"/>
                        <a14:foregroundMark x1="98667" y1="79111" x2="98222" y2="12444"/>
                        <a14:foregroundMark x1="15556" y1="29333" x2="18222" y2="31111"/>
                        <a14:foregroundMark x1="22667" y1="25778" x2="14222" y2="37333"/>
                        <a14:foregroundMark x1="12000" y1="47111" x2="22222" y2="39556"/>
                        <a14:foregroundMark x1="15111" y1="49778" x2="23111" y2="41778"/>
                        <a14:foregroundMark x1="15111" y1="24444" x2="22222" y2="2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91" y="2646283"/>
            <a:ext cx="739713" cy="73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ackage" descr="Closed Package - Free icons">
            <a:extLst>
              <a:ext uri="{FF2B5EF4-FFF2-40B4-BE49-F238E27FC236}">
                <a16:creationId xmlns:a16="http://schemas.microsoft.com/office/drawing/2014/main" id="{57F81491-BEBA-455C-897F-56A7DB92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7111" y1="42222" x2="27111" y2="32889"/>
                        <a14:foregroundMark x1="7556" y1="15556" x2="94222" y2="11556"/>
                        <a14:foregroundMark x1="56000" y1="25333" x2="98222" y2="77778"/>
                        <a14:foregroundMark x1="60000" y1="93778" x2="98222" y2="78222"/>
                        <a14:foregroundMark x1="57333" y1="95111" x2="56444" y2="27556"/>
                        <a14:foregroundMark x1="1333" y1="83556" x2="1778" y2="17778"/>
                        <a14:foregroundMark x1="14222" y1="13333" x2="47556" y2="4000"/>
                        <a14:foregroundMark x1="46667" y1="4889" x2="98222" y2="11556"/>
                        <a14:foregroundMark x1="5333" y1="16444" x2="56444" y2="24889"/>
                        <a14:foregroundMark x1="18222" y1="22222" x2="17778" y2="46222"/>
                        <a14:foregroundMark x1="37778" y1="24444" x2="36889" y2="50667"/>
                        <a14:foregroundMark x1="19556" y1="47556" x2="35556" y2="50667"/>
                        <a14:foregroundMark x1="2667" y1="84000" x2="55111" y2="94667"/>
                        <a14:foregroundMark x1="93778" y1="13333" x2="55556" y2="25778"/>
                        <a14:foregroundMark x1="98667" y1="79111" x2="98222" y2="12444"/>
                        <a14:foregroundMark x1="15556" y1="29333" x2="18222" y2="31111"/>
                        <a14:foregroundMark x1="22667" y1="25778" x2="14222" y2="37333"/>
                        <a14:foregroundMark x1="12000" y1="47111" x2="22222" y2="39556"/>
                        <a14:foregroundMark x1="15111" y1="49778" x2="23111" y2="41778"/>
                        <a14:foregroundMark x1="15111" y1="24444" x2="22222" y2="2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56" y="2651363"/>
            <a:ext cx="739713" cy="73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0FF7F0-EF72-4941-A80E-1F234B381D2A}"/>
              </a:ext>
            </a:extLst>
          </p:cNvPr>
          <p:cNvGrpSpPr/>
          <p:nvPr/>
        </p:nvGrpSpPr>
        <p:grpSpPr>
          <a:xfrm>
            <a:off x="9722491" y="3601177"/>
            <a:ext cx="2454465" cy="3149504"/>
            <a:chOff x="9734066" y="3652557"/>
            <a:chExt cx="2454465" cy="3149504"/>
          </a:xfrm>
        </p:grpSpPr>
        <p:sp>
          <p:nvSpPr>
            <p:cNvPr id="68" name="Environment 2">
              <a:extLst>
                <a:ext uri="{FF2B5EF4-FFF2-40B4-BE49-F238E27FC236}">
                  <a16:creationId xmlns:a16="http://schemas.microsoft.com/office/drawing/2014/main" id="{EF854F8C-545C-443C-AFC7-40BD7FC28E18}"/>
                </a:ext>
              </a:extLst>
            </p:cNvPr>
            <p:cNvSpPr/>
            <p:nvPr/>
          </p:nvSpPr>
          <p:spPr>
            <a:xfrm>
              <a:off x="9734066" y="3652557"/>
              <a:ext cx="2454465" cy="31495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2400" dirty="0">
                  <a:solidFill>
                    <a:sysClr val="windowText" lastClr="000000"/>
                  </a:solidFill>
                </a:rPr>
                <a:t>rby1</a:t>
              </a:r>
            </a:p>
          </p:txBody>
        </p:sp>
        <p:grpSp>
          <p:nvGrpSpPr>
            <p:cNvPr id="69" name="Resource Group 2">
              <a:extLst>
                <a:ext uri="{FF2B5EF4-FFF2-40B4-BE49-F238E27FC236}">
                  <a16:creationId xmlns:a16="http://schemas.microsoft.com/office/drawing/2014/main" id="{C6D97F3F-A936-4232-BB06-647900A8A1D9}"/>
                </a:ext>
              </a:extLst>
            </p:cNvPr>
            <p:cNvGrpSpPr/>
            <p:nvPr/>
          </p:nvGrpSpPr>
          <p:grpSpPr>
            <a:xfrm>
              <a:off x="9791541" y="3731725"/>
              <a:ext cx="2319283" cy="2753912"/>
              <a:chOff x="3111690" y="6773893"/>
              <a:chExt cx="1045521" cy="1241449"/>
            </a:xfrm>
          </p:grpSpPr>
          <p:sp>
            <p:nvSpPr>
              <p:cNvPr id="76" name="rg box">
                <a:extLst>
                  <a:ext uri="{FF2B5EF4-FFF2-40B4-BE49-F238E27FC236}">
                    <a16:creationId xmlns:a16="http://schemas.microsoft.com/office/drawing/2014/main" id="{5EA31C2C-3A32-45B3-BF21-5EF77B1AFC20}"/>
                  </a:ext>
                </a:extLst>
              </p:cNvPr>
              <p:cNvSpPr/>
              <p:nvPr/>
            </p:nvSpPr>
            <p:spPr>
              <a:xfrm>
                <a:off x="3111690" y="6773893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grpSp>
            <p:nvGrpSpPr>
              <p:cNvPr id="77" name="rg Icon">
                <a:extLst>
                  <a:ext uri="{FF2B5EF4-FFF2-40B4-BE49-F238E27FC236}">
                    <a16:creationId xmlns:a16="http://schemas.microsoft.com/office/drawing/2014/main" id="{ABAB010D-66D5-4168-A990-6A456E6639E6}"/>
                  </a:ext>
                </a:extLst>
              </p:cNvPr>
              <p:cNvGrpSpPr/>
              <p:nvPr/>
            </p:nvGrpSpPr>
            <p:grpSpPr>
              <a:xfrm>
                <a:off x="3529432" y="7743930"/>
                <a:ext cx="254087" cy="271412"/>
                <a:chOff x="4305264" y="1852453"/>
                <a:chExt cx="373190" cy="37504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F7CDA1B-95B1-40E8-8454-DC6E6CEE0456}"/>
                    </a:ext>
                  </a:extLst>
                </p:cNvPr>
                <p:cNvSpPr/>
                <p:nvPr/>
              </p:nvSpPr>
              <p:spPr>
                <a:xfrm>
                  <a:off x="4305837" y="1891131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4336"/>
                </a:p>
              </p:txBody>
            </p:sp>
            <p:pic>
              <p:nvPicPr>
                <p:cNvPr id="79" name="Picture 2" descr="Image result for azure resource group">
                  <a:extLst>
                    <a:ext uri="{FF2B5EF4-FFF2-40B4-BE49-F238E27FC236}">
                      <a16:creationId xmlns:a16="http://schemas.microsoft.com/office/drawing/2014/main" id="{260F77F5-30F4-432E-B72C-6517AEA86F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5264" y="185245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80" name="little application">
              <a:extLst>
                <a:ext uri="{FF2B5EF4-FFF2-40B4-BE49-F238E27FC236}">
                  <a16:creationId xmlns:a16="http://schemas.microsoft.com/office/drawing/2014/main" id="{DE5C785B-313F-4795-96AB-0755E27CED1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974732" y="3863976"/>
              <a:ext cx="614862" cy="614862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schemeClr val="tx1"/>
                </a:solidFill>
              </a:endParaRPr>
            </a:p>
            <a:p>
              <a:pPr algn="ctr"/>
              <a:endParaRPr lang="en-GB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WebApp">
              <a:extLst>
                <a:ext uri="{FF2B5EF4-FFF2-40B4-BE49-F238E27FC236}">
                  <a16:creationId xmlns:a16="http://schemas.microsoft.com/office/drawing/2014/main" id="{B5305BB8-CE6E-4779-ACFC-740722599C21}"/>
                </a:ext>
              </a:extLst>
            </p:cNvPr>
            <p:cNvGrpSpPr/>
            <p:nvPr/>
          </p:nvGrpSpPr>
          <p:grpSpPr>
            <a:xfrm>
              <a:off x="9984319" y="4185694"/>
              <a:ext cx="614862" cy="614862"/>
              <a:chOff x="419100" y="359327"/>
              <a:chExt cx="2160000" cy="216000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DE716FE-7BCD-499E-9723-CBDE7976ABBE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16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83" name="Picture 82" descr="Image result for azure webapp">
                <a:extLst>
                  <a:ext uri="{FF2B5EF4-FFF2-40B4-BE49-F238E27FC236}">
                    <a16:creationId xmlns:a16="http://schemas.microsoft.com/office/drawing/2014/main" id="{D2F2D985-E23C-46C9-B844-6053B04D4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" y="359327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4" name="keyvault">
              <a:extLst>
                <a:ext uri="{FF2B5EF4-FFF2-40B4-BE49-F238E27FC236}">
                  <a16:creationId xmlns:a16="http://schemas.microsoft.com/office/drawing/2014/main" id="{883BC181-8D8A-4DB8-81F8-8F5D18386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58660" y="4037503"/>
              <a:ext cx="664036" cy="717339"/>
            </a:xfrm>
            <a:prstGeom prst="rect">
              <a:avLst/>
            </a:prstGeom>
          </p:spPr>
        </p:pic>
        <p:pic>
          <p:nvPicPr>
            <p:cNvPr id="85" name="storage">
              <a:extLst>
                <a:ext uri="{FF2B5EF4-FFF2-40B4-BE49-F238E27FC236}">
                  <a16:creationId xmlns:a16="http://schemas.microsoft.com/office/drawing/2014/main" id="{6DB8833C-1F66-40E1-A9A7-45C1C26A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8307" y="5250956"/>
              <a:ext cx="512881" cy="627764"/>
            </a:xfrm>
            <a:prstGeom prst="rect">
              <a:avLst/>
            </a:prstGeom>
          </p:spPr>
        </p:pic>
      </p:grpSp>
      <p:sp>
        <p:nvSpPr>
          <p:cNvPr id="29" name="Instructions">
            <a:extLst>
              <a:ext uri="{FF2B5EF4-FFF2-40B4-BE49-F238E27FC236}">
                <a16:creationId xmlns:a16="http://schemas.microsoft.com/office/drawing/2014/main" id="{D83941E9-CD60-4B6D-AC2E-915057C0E387}"/>
              </a:ext>
            </a:extLst>
          </p:cNvPr>
          <p:cNvSpPr/>
          <p:nvPr/>
        </p:nvSpPr>
        <p:spPr>
          <a:xfrm>
            <a:off x="579864" y="6010507"/>
            <a:ext cx="9039246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Build Pipeline and Release Pipeline to Azure DevOps. Fill in environments in the release, in whichever order you like.</a:t>
            </a:r>
          </a:p>
        </p:txBody>
      </p:sp>
    </p:spTree>
    <p:extLst>
      <p:ext uri="{BB962C8B-B14F-4D97-AF65-F5344CB8AC3E}">
        <p14:creationId xmlns:p14="http://schemas.microsoft.com/office/powerpoint/2010/main" val="128978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23737 -0.0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4128 0.1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57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zure DevOps">
            <a:extLst>
              <a:ext uri="{FF2B5EF4-FFF2-40B4-BE49-F238E27FC236}">
                <a16:creationId xmlns:a16="http://schemas.microsoft.com/office/drawing/2014/main" id="{ABAF18DA-B31E-4CD5-A439-AF67CE958CCE}"/>
              </a:ext>
            </a:extLst>
          </p:cNvPr>
          <p:cNvGrpSpPr/>
          <p:nvPr/>
        </p:nvGrpSpPr>
        <p:grpSpPr>
          <a:xfrm>
            <a:off x="435832" y="327929"/>
            <a:ext cx="11320335" cy="5225174"/>
            <a:chOff x="349795" y="6400443"/>
            <a:chExt cx="5064525" cy="2337654"/>
          </a:xfrm>
        </p:grpSpPr>
        <p:grpSp>
          <p:nvGrpSpPr>
            <p:cNvPr id="4" name="Azure DevOps">
              <a:extLst>
                <a:ext uri="{FF2B5EF4-FFF2-40B4-BE49-F238E27FC236}">
                  <a16:creationId xmlns:a16="http://schemas.microsoft.com/office/drawing/2014/main" id="{BA87449F-81D0-4E74-97C9-D4A2546757BE}"/>
                </a:ext>
              </a:extLst>
            </p:cNvPr>
            <p:cNvGrpSpPr/>
            <p:nvPr/>
          </p:nvGrpSpPr>
          <p:grpSpPr>
            <a:xfrm>
              <a:off x="349795" y="6400443"/>
              <a:ext cx="5064525" cy="2337654"/>
              <a:chOff x="399431" y="6269151"/>
              <a:chExt cx="5064525" cy="2337654"/>
            </a:xfrm>
          </p:grpSpPr>
          <p:sp>
            <p:nvSpPr>
              <p:cNvPr id="6" name="AzDops Grey Box">
                <a:extLst>
                  <a:ext uri="{FF2B5EF4-FFF2-40B4-BE49-F238E27FC236}">
                    <a16:creationId xmlns:a16="http://schemas.microsoft.com/office/drawing/2014/main" id="{23E5E21B-0EC6-40BA-B510-6F644C437A17}"/>
                  </a:ext>
                </a:extLst>
              </p:cNvPr>
              <p:cNvSpPr/>
              <p:nvPr/>
            </p:nvSpPr>
            <p:spPr>
              <a:xfrm>
                <a:off x="399431" y="6269151"/>
                <a:ext cx="5064525" cy="233765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7" name="AzDops Icon">
                <a:extLst>
                  <a:ext uri="{FF2B5EF4-FFF2-40B4-BE49-F238E27FC236}">
                    <a16:creationId xmlns:a16="http://schemas.microsoft.com/office/drawing/2014/main" id="{42B20D6A-A885-4FD7-AA38-F06C5899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084" b="98238" l="2212" r="97788">
                            <a14:foregroundMark x1="8407" y1="50220" x2="8407" y2="38767"/>
                            <a14:foregroundMark x1="91150" y1="29515" x2="86283" y2="66079"/>
                            <a14:foregroundMark x1="16814" y1="26872" x2="57522" y2="15859"/>
                            <a14:foregroundMark x1="75221" y1="85022" x2="28761" y2="78855"/>
                            <a14:foregroundMark x1="74779" y1="98238" x2="73451" y2="91189"/>
                            <a14:foregroundMark x1="98230" y1="71366" x2="97788" y2="55507"/>
                            <a14:foregroundMark x1="44690" y1="3084" x2="47345" y2="6608"/>
                            <a14:foregroundMark x1="2212" y1="60352" x2="2212" y2="45374"/>
                            <a14:backgroundMark x1="8850" y1="11013" x2="26991" y2="5727"/>
                            <a14:backgroundMark x1="76991" y1="5727" x2="95575" y2="3965"/>
                            <a14:backgroundMark x1="23894" y1="64317" x2="68142" y2="32159"/>
                            <a14:backgroundMark x1="68142" y1="32159" x2="68142" y2="32159"/>
                            <a14:backgroundMark x1="88496" y1="96916" x2="99558" y2="8898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826" y="8105928"/>
                <a:ext cx="498671" cy="500877"/>
              </a:xfrm>
              <a:prstGeom prst="rect">
                <a:avLst/>
              </a:prstGeom>
            </p:spPr>
          </p:pic>
        </p:grpSp>
        <p:sp>
          <p:nvSpPr>
            <p:cNvPr id="5" name="&quot;Azure DevOps&quot;">
              <a:extLst>
                <a:ext uri="{FF2B5EF4-FFF2-40B4-BE49-F238E27FC236}">
                  <a16:creationId xmlns:a16="http://schemas.microsoft.com/office/drawing/2014/main" id="{AC5FF8A3-E2BF-4B12-895D-6072FC74299A}"/>
                </a:ext>
              </a:extLst>
            </p:cNvPr>
            <p:cNvSpPr/>
            <p:nvPr/>
          </p:nvSpPr>
          <p:spPr>
            <a:xfrm>
              <a:off x="3969327" y="8490223"/>
              <a:ext cx="1419213" cy="22031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3200" dirty="0">
                  <a:ln w="0"/>
                </a:rPr>
                <a:t>Azure DevOps</a:t>
              </a:r>
            </a:p>
          </p:txBody>
        </p:sp>
      </p:grpSp>
      <p:grpSp>
        <p:nvGrpSpPr>
          <p:cNvPr id="8" name="Release Pipeline">
            <a:extLst>
              <a:ext uri="{FF2B5EF4-FFF2-40B4-BE49-F238E27FC236}">
                <a16:creationId xmlns:a16="http://schemas.microsoft.com/office/drawing/2014/main" id="{7CF91D42-EE28-4151-935A-B8EC1E8D4152}"/>
              </a:ext>
            </a:extLst>
          </p:cNvPr>
          <p:cNvGrpSpPr/>
          <p:nvPr/>
        </p:nvGrpSpPr>
        <p:grpSpPr>
          <a:xfrm>
            <a:off x="5158690" y="4151221"/>
            <a:ext cx="6418390" cy="618613"/>
            <a:chOff x="-9833961" y="3236965"/>
            <a:chExt cx="4818394" cy="46440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CF5536D-882D-4DE0-81F6-CDA616733060}"/>
                </a:ext>
              </a:extLst>
            </p:cNvPr>
            <p:cNvSpPr/>
            <p:nvPr/>
          </p:nvSpPr>
          <p:spPr>
            <a:xfrm>
              <a:off x="-9833961" y="3259263"/>
              <a:ext cx="954508" cy="42973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GB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ci01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4217309-8EC3-4F87-954E-BAC451789883}"/>
                </a:ext>
              </a:extLst>
            </p:cNvPr>
            <p:cNvSpPr/>
            <p:nvPr/>
          </p:nvSpPr>
          <p:spPr>
            <a:xfrm>
              <a:off x="-8623941" y="3241530"/>
              <a:ext cx="954508" cy="42973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GB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prod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D32C207-1B8F-4138-A4D9-59F62F2DFC45}"/>
                </a:ext>
              </a:extLst>
            </p:cNvPr>
            <p:cNvSpPr/>
            <p:nvPr/>
          </p:nvSpPr>
          <p:spPr>
            <a:xfrm>
              <a:off x="-8810883" y="3375545"/>
              <a:ext cx="130210" cy="21233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GB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9F387C-AACB-45AD-988B-216A952661A3}"/>
                </a:ext>
              </a:extLst>
            </p:cNvPr>
            <p:cNvGrpSpPr/>
            <p:nvPr/>
          </p:nvGrpSpPr>
          <p:grpSpPr>
            <a:xfrm>
              <a:off x="-6436293" y="3236965"/>
              <a:ext cx="1420726" cy="464403"/>
              <a:chOff x="4772855" y="5199091"/>
              <a:chExt cx="947255" cy="309636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A4A6D96-9188-45B3-AED3-BFCD9963E5D1}"/>
                  </a:ext>
                </a:extLst>
              </p:cNvPr>
              <p:cNvSpPr/>
              <p:nvPr/>
            </p:nvSpPr>
            <p:spPr>
              <a:xfrm>
                <a:off x="5083701" y="5199091"/>
                <a:ext cx="636409" cy="286518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rby1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5E4AB46D-0029-407C-B9DC-DC09461C02C4}"/>
                  </a:ext>
                </a:extLst>
              </p:cNvPr>
              <p:cNvSpPr/>
              <p:nvPr/>
            </p:nvSpPr>
            <p:spPr>
              <a:xfrm>
                <a:off x="4772855" y="5277950"/>
                <a:ext cx="86816" cy="141573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GB" sz="14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5C526BA-EF9C-411E-B74E-A98E547DC75C}"/>
                  </a:ext>
                </a:extLst>
              </p:cNvPr>
              <p:cNvSpPr/>
              <p:nvPr/>
            </p:nvSpPr>
            <p:spPr>
              <a:xfrm>
                <a:off x="4916147" y="5223472"/>
                <a:ext cx="86816" cy="8681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44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B26405B-1F9F-4B7F-BA54-10D000676756}"/>
                  </a:ext>
                </a:extLst>
              </p:cNvPr>
              <p:cNvSpPr/>
              <p:nvPr/>
            </p:nvSpPr>
            <p:spPr>
              <a:xfrm>
                <a:off x="4896702" y="5315228"/>
                <a:ext cx="125707" cy="125707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44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B77412-556F-47AF-882B-3813EAD5BC7D}"/>
                  </a:ext>
                </a:extLst>
              </p:cNvPr>
              <p:cNvSpPr/>
              <p:nvPr/>
            </p:nvSpPr>
            <p:spPr>
              <a:xfrm>
                <a:off x="4885923" y="5361463"/>
                <a:ext cx="147264" cy="147264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44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647248-5552-4FB9-B691-BB6B77D154F3}"/>
                  </a:ext>
                </a:extLst>
              </p:cNvPr>
              <p:cNvGrpSpPr/>
              <p:nvPr/>
            </p:nvGrpSpPr>
            <p:grpSpPr>
              <a:xfrm>
                <a:off x="4902922" y="5393135"/>
                <a:ext cx="106971" cy="106576"/>
                <a:chOff x="6248075" y="1017889"/>
                <a:chExt cx="403214" cy="40172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FBEB485-BF69-4FE9-93A5-53413D3E297A}"/>
                    </a:ext>
                  </a:extLst>
                </p:cNvPr>
                <p:cNvSpPr/>
                <p:nvPr/>
              </p:nvSpPr>
              <p:spPr>
                <a:xfrm>
                  <a:off x="6248075" y="1039296"/>
                  <a:ext cx="400543" cy="36468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440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pic>
              <p:nvPicPr>
                <p:cNvPr id="22" name="Graphic 21" descr="Checkmark">
                  <a:extLst>
                    <a:ext uri="{FF2B5EF4-FFF2-40B4-BE49-F238E27FC236}">
                      <a16:creationId xmlns:a16="http://schemas.microsoft.com/office/drawing/2014/main" id="{37097980-0E3A-42FF-A139-C4984957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9563" y="1017889"/>
                  <a:ext cx="401726" cy="401726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7B23E76-B6C2-43AA-8B01-DBA5063ECB83}"/>
                </a:ext>
              </a:extLst>
            </p:cNvPr>
            <p:cNvSpPr/>
            <p:nvPr/>
          </p:nvSpPr>
          <p:spPr>
            <a:xfrm>
              <a:off x="-7458569" y="3250669"/>
              <a:ext cx="954508" cy="42973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GB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alx1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5B58C4C-AF2C-4363-B5C0-7D60E1D53059}"/>
                </a:ext>
              </a:extLst>
            </p:cNvPr>
            <p:cNvSpPr/>
            <p:nvPr/>
          </p:nvSpPr>
          <p:spPr>
            <a:xfrm>
              <a:off x="-7621910" y="3366951"/>
              <a:ext cx="130210" cy="21233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GB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3" name="Build Pipeline">
            <a:extLst>
              <a:ext uri="{FF2B5EF4-FFF2-40B4-BE49-F238E27FC236}">
                <a16:creationId xmlns:a16="http://schemas.microsoft.com/office/drawing/2014/main" id="{16941DAF-0FBC-453C-BCAB-0BC3CAFDFF6F}"/>
              </a:ext>
            </a:extLst>
          </p:cNvPr>
          <p:cNvGrpSpPr/>
          <p:nvPr/>
        </p:nvGrpSpPr>
        <p:grpSpPr>
          <a:xfrm>
            <a:off x="5129992" y="3201093"/>
            <a:ext cx="4906604" cy="732694"/>
            <a:chOff x="337820" y="2930013"/>
            <a:chExt cx="8617904" cy="128689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64DFEA-F664-4A75-B6ED-B168148AD2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4029" y="3016198"/>
              <a:ext cx="8490922" cy="1080000"/>
              <a:chOff x="4211782" y="3269673"/>
              <a:chExt cx="3768436" cy="58881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338E507-C1C4-4836-B4A0-6AA2A6542BD1}"/>
                  </a:ext>
                </a:extLst>
              </p:cNvPr>
              <p:cNvSpPr/>
              <p:nvPr/>
            </p:nvSpPr>
            <p:spPr>
              <a:xfrm>
                <a:off x="4211782" y="3269673"/>
                <a:ext cx="1066392" cy="58881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Compile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61103B2-C6B1-437D-BFAD-E8EA2B55F3FF}"/>
                  </a:ext>
                </a:extLst>
              </p:cNvPr>
              <p:cNvSpPr/>
              <p:nvPr/>
            </p:nvSpPr>
            <p:spPr>
              <a:xfrm>
                <a:off x="5562804" y="3269673"/>
                <a:ext cx="1066392" cy="58881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Test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7D021204-3425-4885-BFF0-68C00224847C}"/>
                  </a:ext>
                </a:extLst>
              </p:cNvPr>
              <p:cNvSpPr/>
              <p:nvPr/>
            </p:nvSpPr>
            <p:spPr>
              <a:xfrm>
                <a:off x="6913826" y="3269673"/>
                <a:ext cx="1066392" cy="58881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Package</a:t>
                </a:r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CF8068CA-4D24-42F4-BFDB-F0AD6B7026F0}"/>
                  </a:ext>
                </a:extLst>
              </p:cNvPr>
              <p:cNvSpPr/>
              <p:nvPr/>
            </p:nvSpPr>
            <p:spPr>
              <a:xfrm>
                <a:off x="5354782" y="3429000"/>
                <a:ext cx="145473" cy="29094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190C6733-59B6-4E06-9610-6DB1FB977E0C}"/>
                  </a:ext>
                </a:extLst>
              </p:cNvPr>
              <p:cNvSpPr/>
              <p:nvPr/>
            </p:nvSpPr>
            <p:spPr>
              <a:xfrm>
                <a:off x="6691745" y="3429000"/>
                <a:ext cx="145473" cy="29094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9BE875-04FD-4098-83DA-01D9D67C8BE8}"/>
                </a:ext>
              </a:extLst>
            </p:cNvPr>
            <p:cNvSpPr/>
            <p:nvPr/>
          </p:nvSpPr>
          <p:spPr>
            <a:xfrm>
              <a:off x="337820" y="2930013"/>
              <a:ext cx="8617904" cy="12868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grpSp>
        <p:nvGrpSpPr>
          <p:cNvPr id="31" name="Work Items">
            <a:extLst>
              <a:ext uri="{FF2B5EF4-FFF2-40B4-BE49-F238E27FC236}">
                <a16:creationId xmlns:a16="http://schemas.microsoft.com/office/drawing/2014/main" id="{54610AFA-69D4-4359-B149-46539DA398EF}"/>
              </a:ext>
            </a:extLst>
          </p:cNvPr>
          <p:cNvGrpSpPr/>
          <p:nvPr/>
        </p:nvGrpSpPr>
        <p:grpSpPr>
          <a:xfrm>
            <a:off x="9496734" y="1046338"/>
            <a:ext cx="1889015" cy="1378976"/>
            <a:chOff x="384028" y="165100"/>
            <a:chExt cx="3514871" cy="25658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FC4228-B255-4B69-97EB-F6203649901A}"/>
                </a:ext>
              </a:extLst>
            </p:cNvPr>
            <p:cNvSpPr/>
            <p:nvPr/>
          </p:nvSpPr>
          <p:spPr>
            <a:xfrm>
              <a:off x="384028" y="165100"/>
              <a:ext cx="3514871" cy="2565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FD8B19F-EC19-4332-8961-458194870FE8}"/>
                </a:ext>
              </a:extLst>
            </p:cNvPr>
            <p:cNvGrpSpPr/>
            <p:nvPr/>
          </p:nvGrpSpPr>
          <p:grpSpPr>
            <a:xfrm>
              <a:off x="497841" y="406401"/>
              <a:ext cx="3261360" cy="2160000"/>
              <a:chOff x="1147586" y="3913909"/>
              <a:chExt cx="1971932" cy="11855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9ED8A7-7B45-465C-AD63-2F3B4A118A56}"/>
                  </a:ext>
                </a:extLst>
              </p:cNvPr>
              <p:cNvSpPr/>
              <p:nvPr/>
            </p:nvSpPr>
            <p:spPr>
              <a:xfrm>
                <a:off x="2112819" y="3913909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36197E-B3E6-4426-B605-13F28C4B51C8}"/>
                  </a:ext>
                </a:extLst>
              </p:cNvPr>
              <p:cNvSpPr/>
              <p:nvPr/>
            </p:nvSpPr>
            <p:spPr>
              <a:xfrm>
                <a:off x="1794165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F96333A-8066-4476-B61C-B4102DEE53FE}"/>
                  </a:ext>
                </a:extLst>
              </p:cNvPr>
              <p:cNvSpPr/>
              <p:nvPr/>
            </p:nvSpPr>
            <p:spPr>
              <a:xfrm>
                <a:off x="2213264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EC9207-65BB-4767-A56D-47233483057D}"/>
                  </a:ext>
                </a:extLst>
              </p:cNvPr>
              <p:cNvSpPr/>
              <p:nvPr/>
            </p:nvSpPr>
            <p:spPr>
              <a:xfrm>
                <a:off x="2632363" y="4260428"/>
                <a:ext cx="200891" cy="131618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DE66E3-A900-4AD2-B4A7-98A23BBA734B}"/>
                  </a:ext>
                </a:extLst>
              </p:cNvPr>
              <p:cNvSpPr/>
              <p:nvPr/>
            </p:nvSpPr>
            <p:spPr>
              <a:xfrm>
                <a:off x="1482438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5E3D376-FB91-423E-9BFD-452A4DE1A155}"/>
                  </a:ext>
                </a:extLst>
              </p:cNvPr>
              <p:cNvSpPr/>
              <p:nvPr/>
            </p:nvSpPr>
            <p:spPr>
              <a:xfrm>
                <a:off x="2320636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8AF710-699C-4117-AAB6-248EAF84C8AC}"/>
                  </a:ext>
                </a:extLst>
              </p:cNvPr>
              <p:cNvSpPr/>
              <p:nvPr/>
            </p:nvSpPr>
            <p:spPr>
              <a:xfrm>
                <a:off x="1911928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49E242D-4852-4CC3-BD7F-E97489B57C13}"/>
                  </a:ext>
                </a:extLst>
              </p:cNvPr>
              <p:cNvSpPr/>
              <p:nvPr/>
            </p:nvSpPr>
            <p:spPr>
              <a:xfrm>
                <a:off x="2750126" y="461749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733A71-1C8E-412C-AB06-179B1ECCE96B}"/>
                  </a:ext>
                </a:extLst>
              </p:cNvPr>
              <p:cNvSpPr/>
              <p:nvPr/>
            </p:nvSpPr>
            <p:spPr>
              <a:xfrm>
                <a:off x="1147586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FC60B5-40CB-4371-BCAB-0B364E57A58B}"/>
                  </a:ext>
                </a:extLst>
              </p:cNvPr>
              <p:cNvSpPr/>
              <p:nvPr/>
            </p:nvSpPr>
            <p:spPr>
              <a:xfrm>
                <a:off x="2140527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1E76BEC-5658-4724-9AD3-24EF9A795F05}"/>
                  </a:ext>
                </a:extLst>
              </p:cNvPr>
              <p:cNvSpPr/>
              <p:nvPr/>
            </p:nvSpPr>
            <p:spPr>
              <a:xfrm>
                <a:off x="1476634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7892B52-A44D-42CE-B354-453AF40BCA76}"/>
                  </a:ext>
                </a:extLst>
              </p:cNvPr>
              <p:cNvSpPr/>
              <p:nvPr/>
            </p:nvSpPr>
            <p:spPr>
              <a:xfrm>
                <a:off x="2469575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7819C1F-6C6C-4688-8665-ACA795EC040F}"/>
                  </a:ext>
                </a:extLst>
              </p:cNvPr>
              <p:cNvSpPr/>
              <p:nvPr/>
            </p:nvSpPr>
            <p:spPr>
              <a:xfrm>
                <a:off x="1791920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0A7C43A-052E-468D-B52A-EF218F8A7D96}"/>
                  </a:ext>
                </a:extLst>
              </p:cNvPr>
              <p:cNvSpPr/>
              <p:nvPr/>
            </p:nvSpPr>
            <p:spPr>
              <a:xfrm>
                <a:off x="2918627" y="4967863"/>
                <a:ext cx="200891" cy="13161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16728E2-680C-4EA1-8F06-E1F35166E705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1894611" y="4045527"/>
                <a:ext cx="318654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EBE392A-6B11-465B-A405-AB9779747B81}"/>
                  </a:ext>
                </a:extLst>
              </p:cNvPr>
              <p:cNvCxnSpPr>
                <a:cxnSpLocks/>
                <a:stCxn id="36" idx="0"/>
                <a:endCxn id="34" idx="2"/>
              </p:cNvCxnSpPr>
              <p:nvPr/>
            </p:nvCxnSpPr>
            <p:spPr>
              <a:xfrm flipH="1" flipV="1">
                <a:off x="2213265" y="4045527"/>
                <a:ext cx="100445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2290EE4-D9A3-42AF-A171-BBC6ED71AAB0}"/>
                  </a:ext>
                </a:extLst>
              </p:cNvPr>
              <p:cNvCxnSpPr>
                <a:cxnSpLocks/>
                <a:stCxn id="37" idx="0"/>
                <a:endCxn id="34" idx="2"/>
              </p:cNvCxnSpPr>
              <p:nvPr/>
            </p:nvCxnSpPr>
            <p:spPr>
              <a:xfrm flipH="1" flipV="1">
                <a:off x="2213265" y="4045527"/>
                <a:ext cx="519544" cy="214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A170D27-63B1-4F35-826B-8956ECE57798}"/>
                  </a:ext>
                </a:extLst>
              </p:cNvPr>
              <p:cNvCxnSpPr>
                <a:cxnSpLocks/>
                <a:stCxn id="38" idx="0"/>
                <a:endCxn id="35" idx="2"/>
              </p:cNvCxnSpPr>
              <p:nvPr/>
            </p:nvCxnSpPr>
            <p:spPr>
              <a:xfrm flipV="1">
                <a:off x="1582884" y="4392046"/>
                <a:ext cx="311727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5D4DE12-5D53-4F71-B8C1-3117B3CBA192}"/>
                  </a:ext>
                </a:extLst>
              </p:cNvPr>
              <p:cNvCxnSpPr>
                <a:cxnSpLocks/>
                <a:stCxn id="40" idx="0"/>
                <a:endCxn id="35" idx="2"/>
              </p:cNvCxnSpPr>
              <p:nvPr/>
            </p:nvCxnSpPr>
            <p:spPr>
              <a:xfrm flipH="1" flipV="1">
                <a:off x="1894611" y="4392046"/>
                <a:ext cx="117763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4B38208-037E-48B1-844E-48BBA7A8C4A7}"/>
                  </a:ext>
                </a:extLst>
              </p:cNvPr>
              <p:cNvCxnSpPr>
                <a:cxnSpLocks/>
                <a:stCxn id="39" idx="0"/>
                <a:endCxn id="36" idx="2"/>
              </p:cNvCxnSpPr>
              <p:nvPr/>
            </p:nvCxnSpPr>
            <p:spPr>
              <a:xfrm flipH="1" flipV="1">
                <a:off x="2313710" y="4392046"/>
                <a:ext cx="107372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F604B25-CC6D-461A-9FCF-0B78A1D3A189}"/>
                  </a:ext>
                </a:extLst>
              </p:cNvPr>
              <p:cNvCxnSpPr>
                <a:cxnSpLocks/>
                <a:stCxn id="41" idx="0"/>
                <a:endCxn id="37" idx="2"/>
              </p:cNvCxnSpPr>
              <p:nvPr/>
            </p:nvCxnSpPr>
            <p:spPr>
              <a:xfrm flipH="1" flipV="1">
                <a:off x="2732809" y="4392046"/>
                <a:ext cx="117763" cy="225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6E00C0D-7DAE-47FB-B419-EB991D66241D}"/>
                  </a:ext>
                </a:extLst>
              </p:cNvPr>
              <p:cNvCxnSpPr>
                <a:cxnSpLocks/>
                <a:stCxn id="42" idx="0"/>
                <a:endCxn id="38" idx="2"/>
              </p:cNvCxnSpPr>
              <p:nvPr/>
            </p:nvCxnSpPr>
            <p:spPr>
              <a:xfrm flipV="1">
                <a:off x="1248032" y="4749111"/>
                <a:ext cx="334852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DBF7ACF-969F-4D97-92E0-C3CA6DD786D3}"/>
                  </a:ext>
                </a:extLst>
              </p:cNvPr>
              <p:cNvCxnSpPr>
                <a:cxnSpLocks/>
                <a:stCxn id="44" idx="0"/>
                <a:endCxn id="38" idx="2"/>
              </p:cNvCxnSpPr>
              <p:nvPr/>
            </p:nvCxnSpPr>
            <p:spPr>
              <a:xfrm flipV="1">
                <a:off x="1577080" y="4749111"/>
                <a:ext cx="5804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748FE6B-6DAF-4655-94B3-2A10E533C9FC}"/>
                  </a:ext>
                </a:extLst>
              </p:cNvPr>
              <p:cNvCxnSpPr>
                <a:cxnSpLocks/>
                <a:stCxn id="47" idx="0"/>
                <a:endCxn id="41" idx="2"/>
              </p:cNvCxnSpPr>
              <p:nvPr/>
            </p:nvCxnSpPr>
            <p:spPr>
              <a:xfrm flipH="1" flipV="1">
                <a:off x="2850572" y="4749111"/>
                <a:ext cx="168501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038262F-9E1C-41EE-97D4-602E58E3D380}"/>
                  </a:ext>
                </a:extLst>
              </p:cNvPr>
              <p:cNvCxnSpPr>
                <a:cxnSpLocks/>
                <a:stCxn id="46" idx="0"/>
                <a:endCxn id="40" idx="2"/>
              </p:cNvCxnSpPr>
              <p:nvPr/>
            </p:nvCxnSpPr>
            <p:spPr>
              <a:xfrm flipV="1">
                <a:off x="1892366" y="4749111"/>
                <a:ext cx="120008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FD443DC-18DD-4CD8-B24A-A1F57AC09931}"/>
                  </a:ext>
                </a:extLst>
              </p:cNvPr>
              <p:cNvCxnSpPr>
                <a:cxnSpLocks/>
                <a:stCxn id="43" idx="0"/>
                <a:endCxn id="39" idx="2"/>
              </p:cNvCxnSpPr>
              <p:nvPr/>
            </p:nvCxnSpPr>
            <p:spPr>
              <a:xfrm flipV="1">
                <a:off x="2240973" y="4749111"/>
                <a:ext cx="180109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0E0F3F4-E0A6-42CB-8B8F-369E6157E9B3}"/>
                  </a:ext>
                </a:extLst>
              </p:cNvPr>
              <p:cNvCxnSpPr>
                <a:cxnSpLocks/>
                <a:stCxn id="45" idx="0"/>
                <a:endCxn id="39" idx="2"/>
              </p:cNvCxnSpPr>
              <p:nvPr/>
            </p:nvCxnSpPr>
            <p:spPr>
              <a:xfrm flipH="1" flipV="1">
                <a:off x="2421082" y="4749111"/>
                <a:ext cx="148939" cy="21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it">
            <a:extLst>
              <a:ext uri="{FF2B5EF4-FFF2-40B4-BE49-F238E27FC236}">
                <a16:creationId xmlns:a16="http://schemas.microsoft.com/office/drawing/2014/main" id="{2FA25812-7CFE-4255-A658-338737B41012}"/>
              </a:ext>
            </a:extLst>
          </p:cNvPr>
          <p:cNvGrpSpPr/>
          <p:nvPr/>
        </p:nvGrpSpPr>
        <p:grpSpPr>
          <a:xfrm>
            <a:off x="979426" y="1096970"/>
            <a:ext cx="1508863" cy="1508863"/>
            <a:chOff x="12175068" y="21606800"/>
            <a:chExt cx="1197589" cy="1197589"/>
          </a:xfrm>
        </p:grpSpPr>
        <p:sp>
          <p:nvSpPr>
            <p:cNvPr id="62" name="White background">
              <a:extLst>
                <a:ext uri="{FF2B5EF4-FFF2-40B4-BE49-F238E27FC236}">
                  <a16:creationId xmlns:a16="http://schemas.microsoft.com/office/drawing/2014/main" id="{81AA7889-A6E4-4823-9E3C-4C3A8C3DF9EB}"/>
                </a:ext>
              </a:extLst>
            </p:cNvPr>
            <p:cNvSpPr/>
            <p:nvPr/>
          </p:nvSpPr>
          <p:spPr>
            <a:xfrm rot="2700000">
              <a:off x="12355113" y="21784347"/>
              <a:ext cx="851165" cy="842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pic>
          <p:nvPicPr>
            <p:cNvPr id="63" name="Git Image" descr="Image result for git icon">
              <a:extLst>
                <a:ext uri="{FF2B5EF4-FFF2-40B4-BE49-F238E27FC236}">
                  <a16:creationId xmlns:a16="http://schemas.microsoft.com/office/drawing/2014/main" id="{F26E873A-A9A8-489F-9D72-B2D2B86DD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5068" y="21606800"/>
              <a:ext cx="1197589" cy="119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Application">
            <a:extLst>
              <a:ext uri="{FF2B5EF4-FFF2-40B4-BE49-F238E27FC236}">
                <a16:creationId xmlns:a16="http://schemas.microsoft.com/office/drawing/2014/main" id="{332DF3A1-A5B2-41AB-9D14-3F85BA407348}"/>
              </a:ext>
            </a:extLst>
          </p:cNvPr>
          <p:cNvGrpSpPr/>
          <p:nvPr/>
        </p:nvGrpSpPr>
        <p:grpSpPr>
          <a:xfrm>
            <a:off x="2099281" y="569569"/>
            <a:ext cx="2563295" cy="2563295"/>
            <a:chOff x="16316154" y="23497321"/>
            <a:chExt cx="2034496" cy="2034496"/>
          </a:xfrm>
        </p:grpSpPr>
        <p:sp>
          <p:nvSpPr>
            <p:cNvPr id="65" name="Green semicircle">
              <a:extLst>
                <a:ext uri="{FF2B5EF4-FFF2-40B4-BE49-F238E27FC236}">
                  <a16:creationId xmlns:a16="http://schemas.microsoft.com/office/drawing/2014/main" id="{A199FA47-1597-420B-BB3E-DF1E7EDFDBA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6316154" y="23497321"/>
              <a:ext cx="2034496" cy="203449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4336" dirty="0">
                <a:solidFill>
                  <a:schemeClr val="tx1"/>
                </a:solidFill>
              </a:endParaRPr>
            </a:p>
            <a:p>
              <a:pPr algn="ctr"/>
              <a:endParaRPr lang="en-GB" sz="4336" dirty="0">
                <a:solidFill>
                  <a:schemeClr val="tx1"/>
                </a:solidFill>
              </a:endParaRPr>
            </a:p>
          </p:txBody>
        </p:sp>
        <p:sp>
          <p:nvSpPr>
            <p:cNvPr id="66" name="text">
              <a:extLst>
                <a:ext uri="{FF2B5EF4-FFF2-40B4-BE49-F238E27FC236}">
                  <a16:creationId xmlns:a16="http://schemas.microsoft.com/office/drawing/2014/main" id="{682DF338-690B-4026-AD9E-517537DFBBC5}"/>
                </a:ext>
              </a:extLst>
            </p:cNvPr>
            <p:cNvSpPr txBox="1"/>
            <p:nvPr/>
          </p:nvSpPr>
          <p:spPr>
            <a:xfrm>
              <a:off x="16788346" y="24169667"/>
              <a:ext cx="1082098" cy="282923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ctr"/>
              <a:r>
                <a:rPr lang="en-GB" sz="2800" dirty="0"/>
                <a:t>Application</a:t>
              </a:r>
              <a:endParaRPr lang="en-GB" sz="2000" dirty="0"/>
            </a:p>
          </p:txBody>
        </p:sp>
      </p:grpSp>
      <p:graphicFrame>
        <p:nvGraphicFramePr>
          <p:cNvPr id="67" name="Infrastructure as Code">
            <a:extLst>
              <a:ext uri="{FF2B5EF4-FFF2-40B4-BE49-F238E27FC236}">
                <a16:creationId xmlns:a16="http://schemas.microsoft.com/office/drawing/2014/main" id="{E4026A17-CB84-4393-9FDA-6F0DD87D5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249778"/>
              </p:ext>
            </p:extLst>
          </p:nvPr>
        </p:nvGraphicFramePr>
        <p:xfrm>
          <a:off x="2099281" y="1864941"/>
          <a:ext cx="2563296" cy="3365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5792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867504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681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WebApp Instances: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670918">
                <a:tc>
                  <a:txBody>
                    <a:bodyPr/>
                    <a:lstStyle/>
                    <a:p>
                      <a:pPr algn="l"/>
                      <a:r>
                        <a:rPr lang="en-GB" sz="2000" dirty="0"/>
                        <a:t>WebApp Size: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s1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670918">
                <a:tc>
                  <a:txBody>
                    <a:bodyPr/>
                    <a:lstStyle/>
                    <a:p>
                      <a:pPr algn="l"/>
                      <a:r>
                        <a:rPr lang="en-GB" sz="2000" dirty="0"/>
                        <a:t>Storage Account: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670918">
                <a:tc>
                  <a:txBody>
                    <a:bodyPr/>
                    <a:lstStyle/>
                    <a:p>
                      <a:pPr algn="l"/>
                      <a:r>
                        <a:rPr lang="en-GB" sz="2000" dirty="0"/>
                        <a:t>Key Vault:</a:t>
                      </a:r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670918">
                <a:tc>
                  <a:txBody>
                    <a:bodyPr/>
                    <a:lstStyle/>
                    <a:p>
                      <a:pPr algn="l"/>
                      <a:endParaRPr lang="en-GB" sz="2000" dirty="0"/>
                    </a:p>
                  </a:txBody>
                  <a:tcPr marL="59625" marR="11925" marT="11925" marB="119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/>
                    </a:p>
                  </a:txBody>
                  <a:tcPr marL="59625" marR="11925" marT="11925" marB="11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We did all this because we added a developer to our team.</a:t>
            </a:r>
          </a:p>
          <a:p>
            <a:endParaRPr lang="en-GB" sz="4000" dirty="0"/>
          </a:p>
          <a:p>
            <a:r>
              <a:rPr lang="en-GB" sz="4000" dirty="0"/>
              <a:t>Let’s revisit our product requirements:</a:t>
            </a:r>
          </a:p>
        </p:txBody>
      </p:sp>
    </p:spTree>
    <p:extLst>
      <p:ext uri="{BB962C8B-B14F-4D97-AF65-F5344CB8AC3E}">
        <p14:creationId xmlns:p14="http://schemas.microsoft.com/office/powerpoint/2010/main" val="2753446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018608" y="1476117"/>
            <a:ext cx="107379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</a:t>
            </a:r>
            <a:r>
              <a:rPr lang="en-GB" sz="4000" u="sng" dirty="0"/>
              <a:t>heighted</a:t>
            </a:r>
            <a:r>
              <a:rPr lang="en-GB" sz="4000" dirty="0"/>
              <a:t>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BE1A61-D846-423D-B653-AD7BC370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4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3776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6207-9E78-4A13-A3FC-CFC9BA82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47" y="807762"/>
            <a:ext cx="11577415" cy="5645455"/>
          </a:xfrm>
        </p:spPr>
        <p:txBody>
          <a:bodyPr>
            <a:normAutofit/>
          </a:bodyPr>
          <a:lstStyle/>
          <a:p>
            <a:r>
              <a:rPr lang="en-GB" dirty="0"/>
              <a:t>Poetic license has been taken</a:t>
            </a:r>
            <a:br>
              <a:rPr lang="en-GB" dirty="0"/>
            </a:br>
            <a:r>
              <a:rPr lang="en-GB" dirty="0"/>
              <a:t>Ask questions – come off mute, or ask in chat</a:t>
            </a:r>
            <a:br>
              <a:rPr lang="en-GB" dirty="0"/>
            </a:br>
            <a:r>
              <a:rPr lang="en-GB" dirty="0"/>
              <a:t>Break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Remote Edition:</a:t>
            </a:r>
            <a:br>
              <a:rPr lang="en-GB" dirty="0"/>
            </a:br>
            <a:r>
              <a:rPr lang="en-GB" dirty="0"/>
              <a:t>If PowerPoint diagramming doesn’t work for you, abandon it</a:t>
            </a:r>
          </a:p>
        </p:txBody>
      </p:sp>
    </p:spTree>
    <p:extLst>
      <p:ext uri="{BB962C8B-B14F-4D97-AF65-F5344CB8AC3E}">
        <p14:creationId xmlns:p14="http://schemas.microsoft.com/office/powerpoint/2010/main" val="2149077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A8A23-C347-4E5B-9199-61014838A398}"/>
              </a:ext>
            </a:extLst>
          </p:cNvPr>
          <p:cNvSpPr/>
          <p:nvPr/>
        </p:nvSpPr>
        <p:spPr>
          <a:xfrm>
            <a:off x="825163" y="5267568"/>
            <a:ext cx="10541671" cy="13100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the Height </a:t>
            </a:r>
            <a:r>
              <a:rPr lang="en-GB" dirty="0" err="1"/>
              <a:t>AzureDevOps</a:t>
            </a:r>
            <a:r>
              <a:rPr lang="en-GB" dirty="0"/>
              <a:t> Team Project.</a:t>
            </a:r>
          </a:p>
          <a:p>
            <a:r>
              <a:rPr lang="en-GB" dirty="0"/>
              <a:t>Add an environment for BHA and name it “prod”.</a:t>
            </a:r>
          </a:p>
          <a:p>
            <a:r>
              <a:rPr lang="en-GB" dirty="0"/>
              <a:t>Add a resource group for the resources</a:t>
            </a:r>
          </a:p>
          <a:p>
            <a:r>
              <a:rPr lang="en-GB" dirty="0"/>
              <a:t>Add the BHA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9F77C-791F-44F0-A70F-9FDF31AF58DD}"/>
              </a:ext>
            </a:extLst>
          </p:cNvPr>
          <p:cNvSpPr txBox="1"/>
          <p:nvPr/>
        </p:nvSpPr>
        <p:spPr>
          <a:xfrm>
            <a:off x="1242645" y="1258276"/>
            <a:ext cx="9823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First, we need a height source</a:t>
            </a:r>
            <a:br>
              <a:rPr lang="en-GB" sz="4800" dirty="0"/>
            </a:br>
            <a:endParaRPr lang="en-GB" sz="4800" dirty="0"/>
          </a:p>
          <a:p>
            <a:r>
              <a:rPr lang="en-GB" sz="4800" dirty="0"/>
              <a:t>Height is a separate product portfolio, </a:t>
            </a:r>
            <a:br>
              <a:rPr lang="en-GB" sz="4800" dirty="0"/>
            </a:br>
            <a:r>
              <a:rPr lang="en-GB" sz="4800" dirty="0"/>
              <a:t>with its own product team (Da Vinci)</a:t>
            </a:r>
          </a:p>
        </p:txBody>
      </p:sp>
    </p:spTree>
    <p:extLst>
      <p:ext uri="{BB962C8B-B14F-4D97-AF65-F5344CB8AC3E}">
        <p14:creationId xmlns:p14="http://schemas.microsoft.com/office/powerpoint/2010/main" val="287113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Height Team Project">
            <a:extLst>
              <a:ext uri="{FF2B5EF4-FFF2-40B4-BE49-F238E27FC236}">
                <a16:creationId xmlns:a16="http://schemas.microsoft.com/office/drawing/2014/main" id="{820EE12C-716F-478C-9A18-70351C14CA0F}"/>
              </a:ext>
            </a:extLst>
          </p:cNvPr>
          <p:cNvGrpSpPr/>
          <p:nvPr/>
        </p:nvGrpSpPr>
        <p:grpSpPr>
          <a:xfrm>
            <a:off x="62906" y="4504361"/>
            <a:ext cx="4344778" cy="2276998"/>
            <a:chOff x="21586383" y="23966487"/>
            <a:chExt cx="5582259" cy="2925532"/>
          </a:xfrm>
        </p:grpSpPr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CCF085F-943A-4966-A1E4-25BD168263B1}"/>
                </a:ext>
              </a:extLst>
            </p:cNvPr>
            <p:cNvGrpSpPr/>
            <p:nvPr/>
          </p:nvGrpSpPr>
          <p:grpSpPr>
            <a:xfrm>
              <a:off x="21586383" y="23966487"/>
              <a:ext cx="5582259" cy="2925532"/>
              <a:chOff x="377523" y="6400444"/>
              <a:chExt cx="3814534" cy="1656751"/>
            </a:xfrm>
          </p:grpSpPr>
          <p:grpSp>
            <p:nvGrpSpPr>
              <p:cNvPr id="363" name="Azure DevOps">
                <a:extLst>
                  <a:ext uri="{FF2B5EF4-FFF2-40B4-BE49-F238E27FC236}">
                    <a16:creationId xmlns:a16="http://schemas.microsoft.com/office/drawing/2014/main" id="{0C25E3FE-0AD5-410A-98F3-2EEA1D469D79}"/>
                  </a:ext>
                </a:extLst>
              </p:cNvPr>
              <p:cNvGrpSpPr/>
              <p:nvPr/>
            </p:nvGrpSpPr>
            <p:grpSpPr>
              <a:xfrm>
                <a:off x="377523" y="6400444"/>
                <a:ext cx="3814534" cy="1656751"/>
                <a:chOff x="427159" y="6269152"/>
                <a:chExt cx="3814534" cy="1656751"/>
              </a:xfrm>
            </p:grpSpPr>
            <p:sp>
              <p:nvSpPr>
                <p:cNvPr id="365" name="AzDops Grey Box">
                  <a:extLst>
                    <a:ext uri="{FF2B5EF4-FFF2-40B4-BE49-F238E27FC236}">
                      <a16:creationId xmlns:a16="http://schemas.microsoft.com/office/drawing/2014/main" id="{83EA8D25-B3BA-4C57-B624-F6694C1755D9}"/>
                    </a:ext>
                  </a:extLst>
                </p:cNvPr>
                <p:cNvSpPr/>
                <p:nvPr/>
              </p:nvSpPr>
              <p:spPr>
                <a:xfrm>
                  <a:off x="427159" y="6269152"/>
                  <a:ext cx="3814534" cy="165675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pic>
              <p:nvPicPr>
                <p:cNvPr id="366" name="AzDops Icon">
                  <a:extLst>
                    <a:ext uri="{FF2B5EF4-FFF2-40B4-BE49-F238E27FC236}">
                      <a16:creationId xmlns:a16="http://schemas.microsoft.com/office/drawing/2014/main" id="{7A26F604-A117-45E1-AECE-F83CD86EE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84" b="98238" l="2212" r="97788">
                              <a14:foregroundMark x1="8407" y1="50220" x2="8407" y2="38767"/>
                              <a14:foregroundMark x1="91150" y1="29515" x2="86283" y2="66079"/>
                              <a14:foregroundMark x1="16814" y1="26872" x2="57522" y2="15859"/>
                              <a14:foregroundMark x1="75221" y1="85022" x2="28761" y2="78855"/>
                              <a14:foregroundMark x1="74779" y1="98238" x2="73451" y2="91189"/>
                              <a14:foregroundMark x1="98230" y1="71366" x2="97788" y2="55507"/>
                              <a14:foregroundMark x1="44690" y1="3084" x2="47345" y2="6608"/>
                              <a14:foregroundMark x1="2212" y1="60352" x2="2212" y2="45374"/>
                              <a14:backgroundMark x1="8850" y1="11013" x2="26991" y2="5727"/>
                              <a14:backgroundMark x1="76991" y1="5727" x2="95575" y2="3965"/>
                              <a14:backgroundMark x1="23894" y1="64317" x2="68142" y2="32159"/>
                              <a14:backgroundMark x1="68142" y1="32159" x2="68142" y2="32159"/>
                              <a14:backgroundMark x1="88496" y1="96916" x2="99558" y2="8898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041" y="7485995"/>
                  <a:ext cx="498671" cy="403675"/>
                </a:xfrm>
                <a:prstGeom prst="rect">
                  <a:avLst/>
                </a:prstGeom>
              </p:spPr>
            </p:pic>
          </p:grpSp>
          <p:sp>
            <p:nvSpPr>
              <p:cNvPr id="364" name="&quot;Azure DevOps&quot;">
                <a:extLst>
                  <a:ext uri="{FF2B5EF4-FFF2-40B4-BE49-F238E27FC236}">
                    <a16:creationId xmlns:a16="http://schemas.microsoft.com/office/drawing/2014/main" id="{47020FAE-8C35-47FF-A07B-8FE8C8031D3A}"/>
                  </a:ext>
                </a:extLst>
              </p:cNvPr>
              <p:cNvSpPr/>
              <p:nvPr/>
            </p:nvSpPr>
            <p:spPr>
              <a:xfrm>
                <a:off x="1162262" y="6465743"/>
                <a:ext cx="2662971" cy="1365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900" dirty="0">
                    <a:ln w="0"/>
                  </a:rPr>
                  <a:t>Height Team Project</a:t>
                </a:r>
              </a:p>
            </p:txBody>
          </p:sp>
        </p:grpSp>
        <p:grpSp>
          <p:nvGrpSpPr>
            <p:cNvPr id="309" name="Work Items">
              <a:extLst>
                <a:ext uri="{FF2B5EF4-FFF2-40B4-BE49-F238E27FC236}">
                  <a16:creationId xmlns:a16="http://schemas.microsoft.com/office/drawing/2014/main" id="{510C5FBB-6DAB-491D-B27B-2AE13819E983}"/>
                </a:ext>
              </a:extLst>
            </p:cNvPr>
            <p:cNvGrpSpPr/>
            <p:nvPr/>
          </p:nvGrpSpPr>
          <p:grpSpPr>
            <a:xfrm>
              <a:off x="25808124" y="24608854"/>
              <a:ext cx="1185363" cy="865312"/>
              <a:chOff x="384028" y="165100"/>
              <a:chExt cx="3514871" cy="2565845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B02C384-6638-4181-B6C4-1529B379911C}"/>
                  </a:ext>
                </a:extLst>
              </p:cNvPr>
              <p:cNvSpPr/>
              <p:nvPr/>
            </p:nvSpPr>
            <p:spPr>
              <a:xfrm>
                <a:off x="384028" y="165100"/>
                <a:ext cx="3514871" cy="2565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7F18EB5C-645F-4569-9F33-0695A1F3A3F4}"/>
                  </a:ext>
                </a:extLst>
              </p:cNvPr>
              <p:cNvGrpSpPr/>
              <p:nvPr/>
            </p:nvGrpSpPr>
            <p:grpSpPr>
              <a:xfrm>
                <a:off x="497841" y="406401"/>
                <a:ext cx="3261360" cy="2160000"/>
                <a:chOff x="1147586" y="3913909"/>
                <a:chExt cx="1971932" cy="1185572"/>
              </a:xfrm>
            </p:grpSpPr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52AF618C-5B5A-4C46-B057-F83C6C09911C}"/>
                    </a:ext>
                  </a:extLst>
                </p:cNvPr>
                <p:cNvSpPr/>
                <p:nvPr/>
              </p:nvSpPr>
              <p:spPr>
                <a:xfrm>
                  <a:off x="2112819" y="3913909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43889CA5-0A6A-418A-B144-E00007D3D64D}"/>
                    </a:ext>
                  </a:extLst>
                </p:cNvPr>
                <p:cNvSpPr/>
                <p:nvPr/>
              </p:nvSpPr>
              <p:spPr>
                <a:xfrm>
                  <a:off x="1794165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88451CA0-11D3-46D0-B360-F31F3231DE70}"/>
                    </a:ext>
                  </a:extLst>
                </p:cNvPr>
                <p:cNvSpPr/>
                <p:nvPr/>
              </p:nvSpPr>
              <p:spPr>
                <a:xfrm>
                  <a:off x="2213264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62EBE935-CAFD-406C-8E09-4CD77DC895C2}"/>
                    </a:ext>
                  </a:extLst>
                </p:cNvPr>
                <p:cNvSpPr/>
                <p:nvPr/>
              </p:nvSpPr>
              <p:spPr>
                <a:xfrm>
                  <a:off x="2632363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C9C8D041-98B7-4F3F-AE75-B0C4EFB1EDC4}"/>
                    </a:ext>
                  </a:extLst>
                </p:cNvPr>
                <p:cNvSpPr/>
                <p:nvPr/>
              </p:nvSpPr>
              <p:spPr>
                <a:xfrm>
                  <a:off x="1482438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5E776BE3-29A8-4541-9A5B-AD33FE42DEE6}"/>
                    </a:ext>
                  </a:extLst>
                </p:cNvPr>
                <p:cNvSpPr/>
                <p:nvPr/>
              </p:nvSpPr>
              <p:spPr>
                <a:xfrm>
                  <a:off x="2320636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7D577455-D82C-42C4-9484-CCBA42EBF73B}"/>
                    </a:ext>
                  </a:extLst>
                </p:cNvPr>
                <p:cNvSpPr/>
                <p:nvPr/>
              </p:nvSpPr>
              <p:spPr>
                <a:xfrm>
                  <a:off x="1911928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50C6CEEB-7383-4D04-B8E8-3101701AEC78}"/>
                    </a:ext>
                  </a:extLst>
                </p:cNvPr>
                <p:cNvSpPr/>
                <p:nvPr/>
              </p:nvSpPr>
              <p:spPr>
                <a:xfrm>
                  <a:off x="2750126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B2CBA4C9-D7BD-4C24-90D8-C87626225C0D}"/>
                    </a:ext>
                  </a:extLst>
                </p:cNvPr>
                <p:cNvSpPr/>
                <p:nvPr/>
              </p:nvSpPr>
              <p:spPr>
                <a:xfrm>
                  <a:off x="1147586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6766F42A-0393-4CD8-912A-B96A9086CEA0}"/>
                    </a:ext>
                  </a:extLst>
                </p:cNvPr>
                <p:cNvSpPr/>
                <p:nvPr/>
              </p:nvSpPr>
              <p:spPr>
                <a:xfrm>
                  <a:off x="2140527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ABDB16DF-87E4-4488-926D-000D333C42E0}"/>
                    </a:ext>
                  </a:extLst>
                </p:cNvPr>
                <p:cNvSpPr/>
                <p:nvPr/>
              </p:nvSpPr>
              <p:spPr>
                <a:xfrm>
                  <a:off x="1476634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1C1BA170-F98D-4142-B8C4-0C3347E4CE7E}"/>
                    </a:ext>
                  </a:extLst>
                </p:cNvPr>
                <p:cNvSpPr/>
                <p:nvPr/>
              </p:nvSpPr>
              <p:spPr>
                <a:xfrm>
                  <a:off x="2469575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C1D5414B-C1ED-4841-933D-E841D1A66A35}"/>
                    </a:ext>
                  </a:extLst>
                </p:cNvPr>
                <p:cNvSpPr/>
                <p:nvPr/>
              </p:nvSpPr>
              <p:spPr>
                <a:xfrm>
                  <a:off x="1791920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54165EA4-3391-4C45-B0C4-AAAB0E0070E5}"/>
                    </a:ext>
                  </a:extLst>
                </p:cNvPr>
                <p:cNvSpPr/>
                <p:nvPr/>
              </p:nvSpPr>
              <p:spPr>
                <a:xfrm>
                  <a:off x="2918627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cxnSp>
              <p:nvCxnSpPr>
                <p:cNvPr id="350" name="Straight Arrow Connector 349">
                  <a:extLst>
                    <a:ext uri="{FF2B5EF4-FFF2-40B4-BE49-F238E27FC236}">
                      <a16:creationId xmlns:a16="http://schemas.microsoft.com/office/drawing/2014/main" id="{C9F486B0-8654-4044-8495-E43CD01CE5FB}"/>
                    </a:ext>
                  </a:extLst>
                </p:cNvPr>
                <p:cNvCxnSpPr>
                  <a:cxnSpLocks/>
                  <a:stCxn id="337" idx="0"/>
                  <a:endCxn id="336" idx="2"/>
                </p:cNvCxnSpPr>
                <p:nvPr/>
              </p:nvCxnSpPr>
              <p:spPr>
                <a:xfrm flipV="1">
                  <a:off x="1894611" y="4045527"/>
                  <a:ext cx="318654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>
                  <a:extLst>
                    <a:ext uri="{FF2B5EF4-FFF2-40B4-BE49-F238E27FC236}">
                      <a16:creationId xmlns:a16="http://schemas.microsoft.com/office/drawing/2014/main" id="{9C17C6C1-ADCB-4F3E-923C-7B1287103DD0}"/>
                    </a:ext>
                  </a:extLst>
                </p:cNvPr>
                <p:cNvCxnSpPr>
                  <a:cxnSpLocks/>
                  <a:stCxn id="338" idx="0"/>
                  <a:endCxn id="336" idx="2"/>
                </p:cNvCxnSpPr>
                <p:nvPr/>
              </p:nvCxnSpPr>
              <p:spPr>
                <a:xfrm flipH="1" flipV="1">
                  <a:off x="2213265" y="4045527"/>
                  <a:ext cx="100445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>
                  <a:extLst>
                    <a:ext uri="{FF2B5EF4-FFF2-40B4-BE49-F238E27FC236}">
                      <a16:creationId xmlns:a16="http://schemas.microsoft.com/office/drawing/2014/main" id="{2F7C6795-2A23-4EFC-A971-87BBD2F1BA40}"/>
                    </a:ext>
                  </a:extLst>
                </p:cNvPr>
                <p:cNvCxnSpPr>
                  <a:cxnSpLocks/>
                  <a:stCxn id="339" idx="0"/>
                  <a:endCxn id="336" idx="2"/>
                </p:cNvCxnSpPr>
                <p:nvPr/>
              </p:nvCxnSpPr>
              <p:spPr>
                <a:xfrm flipH="1" flipV="1">
                  <a:off x="2213265" y="4045527"/>
                  <a:ext cx="519544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Arrow Connector 352">
                  <a:extLst>
                    <a:ext uri="{FF2B5EF4-FFF2-40B4-BE49-F238E27FC236}">
                      <a16:creationId xmlns:a16="http://schemas.microsoft.com/office/drawing/2014/main" id="{CAE21C2D-FF07-4BCB-84D0-9B4F16104C80}"/>
                    </a:ext>
                  </a:extLst>
                </p:cNvPr>
                <p:cNvCxnSpPr>
                  <a:cxnSpLocks/>
                  <a:stCxn id="340" idx="0"/>
                  <a:endCxn id="337" idx="2"/>
                </p:cNvCxnSpPr>
                <p:nvPr/>
              </p:nvCxnSpPr>
              <p:spPr>
                <a:xfrm flipV="1">
                  <a:off x="1582884" y="4392046"/>
                  <a:ext cx="311727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Arrow Connector 353">
                  <a:extLst>
                    <a:ext uri="{FF2B5EF4-FFF2-40B4-BE49-F238E27FC236}">
                      <a16:creationId xmlns:a16="http://schemas.microsoft.com/office/drawing/2014/main" id="{020F6BB8-FA1A-43DC-94D7-590EB12030C4}"/>
                    </a:ext>
                  </a:extLst>
                </p:cNvPr>
                <p:cNvCxnSpPr>
                  <a:cxnSpLocks/>
                  <a:stCxn id="342" idx="0"/>
                  <a:endCxn id="337" idx="2"/>
                </p:cNvCxnSpPr>
                <p:nvPr/>
              </p:nvCxnSpPr>
              <p:spPr>
                <a:xfrm flipH="1" flipV="1">
                  <a:off x="1894611" y="4392046"/>
                  <a:ext cx="117763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Arrow Connector 354">
                  <a:extLst>
                    <a:ext uri="{FF2B5EF4-FFF2-40B4-BE49-F238E27FC236}">
                      <a16:creationId xmlns:a16="http://schemas.microsoft.com/office/drawing/2014/main" id="{7B646A9C-1A33-4E5E-B70A-3B4C31DA6BC8}"/>
                    </a:ext>
                  </a:extLst>
                </p:cNvPr>
                <p:cNvCxnSpPr>
                  <a:cxnSpLocks/>
                  <a:stCxn id="341" idx="0"/>
                  <a:endCxn id="338" idx="2"/>
                </p:cNvCxnSpPr>
                <p:nvPr/>
              </p:nvCxnSpPr>
              <p:spPr>
                <a:xfrm flipH="1" flipV="1">
                  <a:off x="2313710" y="4392046"/>
                  <a:ext cx="107372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Arrow Connector 355">
                  <a:extLst>
                    <a:ext uri="{FF2B5EF4-FFF2-40B4-BE49-F238E27FC236}">
                      <a16:creationId xmlns:a16="http://schemas.microsoft.com/office/drawing/2014/main" id="{90EDF4D2-C43E-4DDE-8DC0-8EB6579738AC}"/>
                    </a:ext>
                  </a:extLst>
                </p:cNvPr>
                <p:cNvCxnSpPr>
                  <a:cxnSpLocks/>
                  <a:stCxn id="343" idx="0"/>
                  <a:endCxn id="339" idx="2"/>
                </p:cNvCxnSpPr>
                <p:nvPr/>
              </p:nvCxnSpPr>
              <p:spPr>
                <a:xfrm flipH="1" flipV="1">
                  <a:off x="2732809" y="4392046"/>
                  <a:ext cx="117763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Arrow Connector 356">
                  <a:extLst>
                    <a:ext uri="{FF2B5EF4-FFF2-40B4-BE49-F238E27FC236}">
                      <a16:creationId xmlns:a16="http://schemas.microsoft.com/office/drawing/2014/main" id="{22575A07-996F-42FA-AA1C-4309CFE1AED7}"/>
                    </a:ext>
                  </a:extLst>
                </p:cNvPr>
                <p:cNvCxnSpPr>
                  <a:cxnSpLocks/>
                  <a:stCxn id="344" idx="0"/>
                  <a:endCxn id="340" idx="2"/>
                </p:cNvCxnSpPr>
                <p:nvPr/>
              </p:nvCxnSpPr>
              <p:spPr>
                <a:xfrm flipV="1">
                  <a:off x="1248032" y="4749111"/>
                  <a:ext cx="334852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Arrow Connector 357">
                  <a:extLst>
                    <a:ext uri="{FF2B5EF4-FFF2-40B4-BE49-F238E27FC236}">
                      <a16:creationId xmlns:a16="http://schemas.microsoft.com/office/drawing/2014/main" id="{86729945-3446-4C26-87A7-A4A6DAA121EA}"/>
                    </a:ext>
                  </a:extLst>
                </p:cNvPr>
                <p:cNvCxnSpPr>
                  <a:cxnSpLocks/>
                  <a:stCxn id="346" idx="0"/>
                  <a:endCxn id="340" idx="2"/>
                </p:cNvCxnSpPr>
                <p:nvPr/>
              </p:nvCxnSpPr>
              <p:spPr>
                <a:xfrm flipV="1">
                  <a:off x="1577080" y="4749111"/>
                  <a:ext cx="5804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Arrow Connector 358">
                  <a:extLst>
                    <a:ext uri="{FF2B5EF4-FFF2-40B4-BE49-F238E27FC236}">
                      <a16:creationId xmlns:a16="http://schemas.microsoft.com/office/drawing/2014/main" id="{55261866-5984-415C-92B9-5D25493AEF29}"/>
                    </a:ext>
                  </a:extLst>
                </p:cNvPr>
                <p:cNvCxnSpPr>
                  <a:cxnSpLocks/>
                  <a:stCxn id="349" idx="0"/>
                  <a:endCxn id="343" idx="2"/>
                </p:cNvCxnSpPr>
                <p:nvPr/>
              </p:nvCxnSpPr>
              <p:spPr>
                <a:xfrm flipH="1" flipV="1">
                  <a:off x="2850572" y="4749111"/>
                  <a:ext cx="168501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Arrow Connector 359">
                  <a:extLst>
                    <a:ext uri="{FF2B5EF4-FFF2-40B4-BE49-F238E27FC236}">
                      <a16:creationId xmlns:a16="http://schemas.microsoft.com/office/drawing/2014/main" id="{5FBADDF6-283E-4D54-91CD-64FA83CB13C5}"/>
                    </a:ext>
                  </a:extLst>
                </p:cNvPr>
                <p:cNvCxnSpPr>
                  <a:cxnSpLocks/>
                  <a:stCxn id="348" idx="0"/>
                  <a:endCxn id="342" idx="2"/>
                </p:cNvCxnSpPr>
                <p:nvPr/>
              </p:nvCxnSpPr>
              <p:spPr>
                <a:xfrm flipV="1">
                  <a:off x="1892366" y="4749111"/>
                  <a:ext cx="120008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Arrow Connector 360">
                  <a:extLst>
                    <a:ext uri="{FF2B5EF4-FFF2-40B4-BE49-F238E27FC236}">
                      <a16:creationId xmlns:a16="http://schemas.microsoft.com/office/drawing/2014/main" id="{97F20CB6-4535-4A48-945B-0ECA97FEF972}"/>
                    </a:ext>
                  </a:extLst>
                </p:cNvPr>
                <p:cNvCxnSpPr>
                  <a:cxnSpLocks/>
                  <a:stCxn id="345" idx="0"/>
                  <a:endCxn id="341" idx="2"/>
                </p:cNvCxnSpPr>
                <p:nvPr/>
              </p:nvCxnSpPr>
              <p:spPr>
                <a:xfrm flipV="1">
                  <a:off x="2240973" y="4749111"/>
                  <a:ext cx="180109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Arrow Connector 361">
                  <a:extLst>
                    <a:ext uri="{FF2B5EF4-FFF2-40B4-BE49-F238E27FC236}">
                      <a16:creationId xmlns:a16="http://schemas.microsoft.com/office/drawing/2014/main" id="{A24B04D5-8CBD-4FEA-A8AD-9ECDCA913B7E}"/>
                    </a:ext>
                  </a:extLst>
                </p:cNvPr>
                <p:cNvCxnSpPr>
                  <a:cxnSpLocks/>
                  <a:stCxn id="347" idx="0"/>
                  <a:endCxn id="341" idx="2"/>
                </p:cNvCxnSpPr>
                <p:nvPr/>
              </p:nvCxnSpPr>
              <p:spPr>
                <a:xfrm flipH="1" flipV="1">
                  <a:off x="2421082" y="4749111"/>
                  <a:ext cx="148939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0" name="Git">
              <a:extLst>
                <a:ext uri="{FF2B5EF4-FFF2-40B4-BE49-F238E27FC236}">
                  <a16:creationId xmlns:a16="http://schemas.microsoft.com/office/drawing/2014/main" id="{6BD12D4A-1537-409A-8FA7-0DAA606729F3}"/>
                </a:ext>
              </a:extLst>
            </p:cNvPr>
            <p:cNvGrpSpPr/>
            <p:nvPr/>
          </p:nvGrpSpPr>
          <p:grpSpPr>
            <a:xfrm>
              <a:off x="21734375" y="24103762"/>
              <a:ext cx="557157" cy="557157"/>
              <a:chOff x="6032918" y="3734834"/>
              <a:chExt cx="371479" cy="371479"/>
            </a:xfrm>
          </p:grpSpPr>
          <p:sp>
            <p:nvSpPr>
              <p:cNvPr id="332" name="White background">
                <a:extLst>
                  <a:ext uri="{FF2B5EF4-FFF2-40B4-BE49-F238E27FC236}">
                    <a16:creationId xmlns:a16="http://schemas.microsoft.com/office/drawing/2014/main" id="{6C1F7C1B-7EFE-4270-B322-7FCEA8DA8DEA}"/>
                  </a:ext>
                </a:extLst>
              </p:cNvPr>
              <p:cNvSpPr/>
              <p:nvPr/>
            </p:nvSpPr>
            <p:spPr>
              <a:xfrm rot="2700000">
                <a:off x="6088766" y="3789907"/>
                <a:ext cx="264022" cy="26133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333" name="Git Image" descr="Image result for git icon">
                <a:extLst>
                  <a:ext uri="{FF2B5EF4-FFF2-40B4-BE49-F238E27FC236}">
                    <a16:creationId xmlns:a16="http://schemas.microsoft.com/office/drawing/2014/main" id="{2F186ADA-D2D8-45C2-BD06-576F9D63E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2918" y="3734834"/>
                <a:ext cx="371479" cy="371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29162249-C00D-4262-89C9-CA1062FEC06C}"/>
                </a:ext>
              </a:extLst>
            </p:cNvPr>
            <p:cNvGrpSpPr/>
            <p:nvPr/>
          </p:nvGrpSpPr>
          <p:grpSpPr>
            <a:xfrm>
              <a:off x="21606181" y="25078617"/>
              <a:ext cx="3683472" cy="550046"/>
              <a:chOff x="337820" y="2930013"/>
              <a:chExt cx="8617904" cy="1286894"/>
            </a:xfrm>
          </p:grpSpPr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0E87EB0F-F99D-4097-A17D-64D45D96F0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4029" y="3016198"/>
                <a:ext cx="8490922" cy="1080000"/>
                <a:chOff x="4211782" y="3269673"/>
                <a:chExt cx="3768436" cy="588818"/>
              </a:xfrm>
            </p:grpSpPr>
            <p:sp>
              <p:nvSpPr>
                <p:cNvPr id="327" name="Rectangle: Rounded Corners 326">
                  <a:extLst>
                    <a:ext uri="{FF2B5EF4-FFF2-40B4-BE49-F238E27FC236}">
                      <a16:creationId xmlns:a16="http://schemas.microsoft.com/office/drawing/2014/main" id="{63DA5C0A-F91D-468E-A899-1F30C1DF363F}"/>
                    </a:ext>
                  </a:extLst>
                </p:cNvPr>
                <p:cNvSpPr/>
                <p:nvPr/>
              </p:nvSpPr>
              <p:spPr>
                <a:xfrm>
                  <a:off x="4211782" y="3269673"/>
                  <a:ext cx="1066392" cy="58881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/>
                    <a:t>Compile</a:t>
                  </a:r>
                </a:p>
              </p:txBody>
            </p:sp>
            <p:sp>
              <p:nvSpPr>
                <p:cNvPr id="328" name="Rectangle: Rounded Corners 327">
                  <a:extLst>
                    <a:ext uri="{FF2B5EF4-FFF2-40B4-BE49-F238E27FC236}">
                      <a16:creationId xmlns:a16="http://schemas.microsoft.com/office/drawing/2014/main" id="{9D1FB0A6-025B-4485-A61E-B58092BC19AF}"/>
                    </a:ext>
                  </a:extLst>
                </p:cNvPr>
                <p:cNvSpPr/>
                <p:nvPr/>
              </p:nvSpPr>
              <p:spPr>
                <a:xfrm>
                  <a:off x="5562804" y="3269673"/>
                  <a:ext cx="1066392" cy="58881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/>
                    <a:t>Test</a:t>
                  </a:r>
                </a:p>
              </p:txBody>
            </p:sp>
            <p:sp>
              <p:nvSpPr>
                <p:cNvPr id="329" name="Rectangle: Rounded Corners 328">
                  <a:extLst>
                    <a:ext uri="{FF2B5EF4-FFF2-40B4-BE49-F238E27FC236}">
                      <a16:creationId xmlns:a16="http://schemas.microsoft.com/office/drawing/2014/main" id="{1AC62F11-4822-4414-A10F-8E22C0774668}"/>
                    </a:ext>
                  </a:extLst>
                </p:cNvPr>
                <p:cNvSpPr/>
                <p:nvPr/>
              </p:nvSpPr>
              <p:spPr>
                <a:xfrm>
                  <a:off x="6913826" y="3269673"/>
                  <a:ext cx="1066392" cy="58881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/>
                    <a:t>Package</a:t>
                  </a:r>
                </a:p>
              </p:txBody>
            </p:sp>
            <p:sp>
              <p:nvSpPr>
                <p:cNvPr id="330" name="Arrow: Right 329">
                  <a:extLst>
                    <a:ext uri="{FF2B5EF4-FFF2-40B4-BE49-F238E27FC236}">
                      <a16:creationId xmlns:a16="http://schemas.microsoft.com/office/drawing/2014/main" id="{D4B49936-72D6-4AE8-8408-2D10D6D9D562}"/>
                    </a:ext>
                  </a:extLst>
                </p:cNvPr>
                <p:cNvSpPr/>
                <p:nvPr/>
              </p:nvSpPr>
              <p:spPr>
                <a:xfrm>
                  <a:off x="5354782" y="3429000"/>
                  <a:ext cx="145473" cy="290945"/>
                </a:xfrm>
                <a:prstGeom prst="rightArrow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00"/>
                </a:p>
              </p:txBody>
            </p:sp>
            <p:sp>
              <p:nvSpPr>
                <p:cNvPr id="331" name="Arrow: Right 330">
                  <a:extLst>
                    <a:ext uri="{FF2B5EF4-FFF2-40B4-BE49-F238E27FC236}">
                      <a16:creationId xmlns:a16="http://schemas.microsoft.com/office/drawing/2014/main" id="{B8DCE982-50E9-48FD-B757-4973D5C3C358}"/>
                    </a:ext>
                  </a:extLst>
                </p:cNvPr>
                <p:cNvSpPr/>
                <p:nvPr/>
              </p:nvSpPr>
              <p:spPr>
                <a:xfrm>
                  <a:off x="6691745" y="3429000"/>
                  <a:ext cx="145473" cy="290945"/>
                </a:xfrm>
                <a:prstGeom prst="rightArrow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00"/>
                </a:p>
              </p:txBody>
            </p:sp>
          </p:grp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E62147FB-6FE6-4AB6-A8A3-549BCA00446D}"/>
                  </a:ext>
                </a:extLst>
              </p:cNvPr>
              <p:cNvSpPr/>
              <p:nvPr/>
            </p:nvSpPr>
            <p:spPr>
              <a:xfrm>
                <a:off x="337820" y="2930013"/>
                <a:ext cx="8617904" cy="128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EC472BBA-8733-49ED-851A-22DCACB3E7C0}"/>
                </a:ext>
              </a:extLst>
            </p:cNvPr>
            <p:cNvGrpSpPr/>
            <p:nvPr/>
          </p:nvGrpSpPr>
          <p:grpSpPr>
            <a:xfrm>
              <a:off x="23037364" y="25822252"/>
              <a:ext cx="2515624" cy="641358"/>
              <a:chOff x="6406289" y="1664980"/>
              <a:chExt cx="5047636" cy="1286894"/>
            </a:xfrm>
          </p:grpSpPr>
          <p:sp>
            <p:nvSpPr>
              <p:cNvPr id="319" name="Rectangle: Rounded Corners 318">
                <a:extLst>
                  <a:ext uri="{FF2B5EF4-FFF2-40B4-BE49-F238E27FC236}">
                    <a16:creationId xmlns:a16="http://schemas.microsoft.com/office/drawing/2014/main" id="{FF15A354-5D53-4557-959C-DB3005DAFB44}"/>
                  </a:ext>
                </a:extLst>
              </p:cNvPr>
              <p:cNvSpPr/>
              <p:nvPr/>
            </p:nvSpPr>
            <p:spPr>
              <a:xfrm>
                <a:off x="6452498" y="1792057"/>
                <a:ext cx="496942" cy="108000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GB" sz="400" dirty="0"/>
              </a:p>
            </p:txBody>
          </p:sp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589CE68A-74CD-4E1D-ABC1-AB4DBAFB1192}"/>
                  </a:ext>
                </a:extLst>
              </p:cNvPr>
              <p:cNvSpPr/>
              <p:nvPr/>
            </p:nvSpPr>
            <p:spPr>
              <a:xfrm>
                <a:off x="8808836" y="1792057"/>
                <a:ext cx="2398878" cy="108000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</a:t>
                </a:r>
              </a:p>
            </p:txBody>
          </p:sp>
          <p:sp>
            <p:nvSpPr>
              <p:cNvPr id="321" name="Arrow: Right 320">
                <a:extLst>
                  <a:ext uri="{FF2B5EF4-FFF2-40B4-BE49-F238E27FC236}">
                    <a16:creationId xmlns:a16="http://schemas.microsoft.com/office/drawing/2014/main" id="{BB68489D-2241-43D4-AE48-B45F38B2A3AF}"/>
                  </a:ext>
                </a:extLst>
              </p:cNvPr>
              <p:cNvSpPr/>
              <p:nvPr/>
            </p:nvSpPr>
            <p:spPr>
              <a:xfrm>
                <a:off x="8340885" y="2084292"/>
                <a:ext cx="327245" cy="53364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00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70D8D6E5-1451-445E-BFDB-10FB5E22DEA0}"/>
                  </a:ext>
                </a:extLst>
              </p:cNvPr>
              <p:cNvSpPr/>
              <p:nvPr/>
            </p:nvSpPr>
            <p:spPr>
              <a:xfrm>
                <a:off x="6406289" y="1664980"/>
                <a:ext cx="5047636" cy="128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300"/>
              </a:p>
            </p:txBody>
          </p:sp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6CDDCA90-7986-4C6A-8379-E2D48DE93B05}"/>
                  </a:ext>
                </a:extLst>
              </p:cNvPr>
              <p:cNvSpPr/>
              <p:nvPr/>
            </p:nvSpPr>
            <p:spPr>
              <a:xfrm>
                <a:off x="7082792" y="1792057"/>
                <a:ext cx="496942" cy="108000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GB" sz="400" dirty="0"/>
              </a:p>
            </p:txBody>
          </p:sp>
          <p:sp>
            <p:nvSpPr>
              <p:cNvPr id="324" name="Rectangle: Rounded Corners 323">
                <a:extLst>
                  <a:ext uri="{FF2B5EF4-FFF2-40B4-BE49-F238E27FC236}">
                    <a16:creationId xmlns:a16="http://schemas.microsoft.com/office/drawing/2014/main" id="{31A0B7C0-1F8E-435A-B1E7-1A4B0AA0A89D}"/>
                  </a:ext>
                </a:extLst>
              </p:cNvPr>
              <p:cNvSpPr/>
              <p:nvPr/>
            </p:nvSpPr>
            <p:spPr>
              <a:xfrm>
                <a:off x="7710052" y="1792057"/>
                <a:ext cx="496942" cy="108000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GB" sz="400" dirty="0"/>
              </a:p>
            </p:txBody>
          </p:sp>
        </p:grpSp>
        <p:sp>
          <p:nvSpPr>
            <p:cNvPr id="313" name="&quot;Azure DevOps&quot;">
              <a:extLst>
                <a:ext uri="{FF2B5EF4-FFF2-40B4-BE49-F238E27FC236}">
                  <a16:creationId xmlns:a16="http://schemas.microsoft.com/office/drawing/2014/main" id="{737FD961-393E-4BFC-8689-EDCDE68D7754}"/>
                </a:ext>
              </a:extLst>
            </p:cNvPr>
            <p:cNvSpPr/>
            <p:nvPr/>
          </p:nvSpPr>
          <p:spPr>
            <a:xfrm>
              <a:off x="25808124" y="26536051"/>
              <a:ext cx="1281512" cy="21430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n w="0"/>
                </a:rPr>
                <a:t>Azure DevOps</a:t>
              </a: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3A6D92E5-2A11-4F43-B217-DB2786A5A585}"/>
                </a:ext>
              </a:extLst>
            </p:cNvPr>
            <p:cNvGrpSpPr/>
            <p:nvPr/>
          </p:nvGrpSpPr>
          <p:grpSpPr>
            <a:xfrm>
              <a:off x="21872730" y="24154720"/>
              <a:ext cx="710787" cy="858541"/>
              <a:chOff x="452433" y="-144209"/>
              <a:chExt cx="2160003" cy="2609008"/>
            </a:xfrm>
          </p:grpSpPr>
          <p:sp>
            <p:nvSpPr>
              <p:cNvPr id="315" name="Partial Circle 314">
                <a:extLst>
                  <a:ext uri="{FF2B5EF4-FFF2-40B4-BE49-F238E27FC236}">
                    <a16:creationId xmlns:a16="http://schemas.microsoft.com/office/drawing/2014/main" id="{695DFD4A-37BB-4D8E-BCCA-D01E51D13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436" y="304799"/>
                <a:ext cx="2160000" cy="2160000"/>
              </a:xfrm>
              <a:prstGeom prst="pie">
                <a:avLst>
                  <a:gd name="adj1" fmla="val 0"/>
                  <a:gd name="adj2" fmla="val 10799505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Partial Circle 315">
                <a:extLst>
                  <a:ext uri="{FF2B5EF4-FFF2-40B4-BE49-F238E27FC236}">
                    <a16:creationId xmlns:a16="http://schemas.microsoft.com/office/drawing/2014/main" id="{C63566DC-10A3-46DF-A8DD-0974F38071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52436" y="304799"/>
                <a:ext cx="2160000" cy="2160000"/>
              </a:xfrm>
              <a:prstGeom prst="pie">
                <a:avLst>
                  <a:gd name="adj1" fmla="val 0"/>
                  <a:gd name="adj2" fmla="val 10799505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0272D4E7-E705-4C77-81B2-C5FEC3D5A4EE}"/>
                  </a:ext>
                </a:extLst>
              </p:cNvPr>
              <p:cNvSpPr txBox="1"/>
              <p:nvPr/>
            </p:nvSpPr>
            <p:spPr>
              <a:xfrm>
                <a:off x="480030" y="-144209"/>
                <a:ext cx="2063193" cy="146528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GB" sz="400" dirty="0"/>
                  <a:t>BHA Application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30957195-784C-4C9C-B1A4-42E7B42D35BA}"/>
                  </a:ext>
                </a:extLst>
              </p:cNvPr>
              <p:cNvSpPr txBox="1"/>
              <p:nvPr/>
            </p:nvSpPr>
            <p:spPr>
              <a:xfrm>
                <a:off x="452433" y="1424127"/>
                <a:ext cx="2160003" cy="97685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00" dirty="0"/>
                  <a:t>Infrastructure</a:t>
                </a:r>
              </a:p>
              <a:p>
                <a:pPr algn="ctr"/>
                <a:r>
                  <a:rPr lang="en-GB" sz="300" dirty="0"/>
                  <a:t>BHA</a:t>
                </a:r>
              </a:p>
            </p:txBody>
          </p:sp>
        </p:grpSp>
      </p:grpSp>
      <p:grpSp>
        <p:nvGrpSpPr>
          <p:cNvPr id="86" name="Subscription">
            <a:extLst>
              <a:ext uri="{FF2B5EF4-FFF2-40B4-BE49-F238E27FC236}">
                <a16:creationId xmlns:a16="http://schemas.microsoft.com/office/drawing/2014/main" id="{A16FFF99-DC94-4EBB-97E7-6A6B4CAE36EF}"/>
              </a:ext>
            </a:extLst>
          </p:cNvPr>
          <p:cNvGrpSpPr/>
          <p:nvPr/>
        </p:nvGrpSpPr>
        <p:grpSpPr>
          <a:xfrm>
            <a:off x="4639088" y="0"/>
            <a:ext cx="7472432" cy="6845444"/>
            <a:chOff x="3584995" y="-2862999"/>
            <a:chExt cx="8929782" cy="12177528"/>
          </a:xfrm>
        </p:grpSpPr>
        <p:sp>
          <p:nvSpPr>
            <p:cNvPr id="87" name="Subscription box">
              <a:extLst>
                <a:ext uri="{FF2B5EF4-FFF2-40B4-BE49-F238E27FC236}">
                  <a16:creationId xmlns:a16="http://schemas.microsoft.com/office/drawing/2014/main" id="{EE3D4744-3DD1-47C6-BFE3-26CBAB1F6FDF}"/>
                </a:ext>
              </a:extLst>
            </p:cNvPr>
            <p:cNvSpPr/>
            <p:nvPr/>
          </p:nvSpPr>
          <p:spPr>
            <a:xfrm>
              <a:off x="3852431" y="-2862999"/>
              <a:ext cx="8662346" cy="12177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grpSp>
          <p:nvGrpSpPr>
            <p:cNvPr id="88" name="Subscription Symbol">
              <a:extLst>
                <a:ext uri="{FF2B5EF4-FFF2-40B4-BE49-F238E27FC236}">
                  <a16:creationId xmlns:a16="http://schemas.microsoft.com/office/drawing/2014/main" id="{8A245D14-6E73-4ECA-B787-5AF54671CD84}"/>
                </a:ext>
              </a:extLst>
            </p:cNvPr>
            <p:cNvGrpSpPr/>
            <p:nvPr/>
          </p:nvGrpSpPr>
          <p:grpSpPr>
            <a:xfrm>
              <a:off x="3584995" y="-1218439"/>
              <a:ext cx="545957" cy="1446129"/>
              <a:chOff x="-479547" y="-128890"/>
              <a:chExt cx="545957" cy="1446129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0AE5B0A-17B4-4BB4-A144-170B236BAB5F}"/>
                  </a:ext>
                </a:extLst>
              </p:cNvPr>
              <p:cNvSpPr/>
              <p:nvPr/>
            </p:nvSpPr>
            <p:spPr>
              <a:xfrm>
                <a:off x="-309046" y="-48508"/>
                <a:ext cx="203197" cy="2350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FDE0673B-0876-4912-907D-0B189EBB6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79547" y="-128890"/>
                <a:ext cx="545957" cy="1446129"/>
              </a:xfrm>
              <a:prstGeom prst="rect">
                <a:avLst/>
              </a:prstGeom>
            </p:spPr>
          </p:pic>
        </p:grpSp>
      </p:grpSp>
      <p:sp>
        <p:nvSpPr>
          <p:cNvPr id="210" name="Environment 4">
            <a:extLst>
              <a:ext uri="{FF2B5EF4-FFF2-40B4-BE49-F238E27FC236}">
                <a16:creationId xmlns:a16="http://schemas.microsoft.com/office/drawing/2014/main" id="{CFADA080-8B43-44AB-AA6C-7105E0CB328A}"/>
              </a:ext>
            </a:extLst>
          </p:cNvPr>
          <p:cNvSpPr/>
          <p:nvPr/>
        </p:nvSpPr>
        <p:spPr>
          <a:xfrm>
            <a:off x="10029577" y="2835042"/>
            <a:ext cx="1731432" cy="2067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prod</a:t>
            </a:r>
          </a:p>
        </p:txBody>
      </p:sp>
      <p:sp>
        <p:nvSpPr>
          <p:cNvPr id="211" name="Environment 3">
            <a:extLst>
              <a:ext uri="{FF2B5EF4-FFF2-40B4-BE49-F238E27FC236}">
                <a16:creationId xmlns:a16="http://schemas.microsoft.com/office/drawing/2014/main" id="{A1925617-BED4-4566-9C6D-3F78C88EF337}"/>
              </a:ext>
            </a:extLst>
          </p:cNvPr>
          <p:cNvSpPr/>
          <p:nvPr/>
        </p:nvSpPr>
        <p:spPr>
          <a:xfrm>
            <a:off x="10042482" y="445838"/>
            <a:ext cx="1717354" cy="20677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rby1</a:t>
            </a:r>
          </a:p>
        </p:txBody>
      </p:sp>
      <p:sp>
        <p:nvSpPr>
          <p:cNvPr id="212" name="Environment 2">
            <a:extLst>
              <a:ext uri="{FF2B5EF4-FFF2-40B4-BE49-F238E27FC236}">
                <a16:creationId xmlns:a16="http://schemas.microsoft.com/office/drawing/2014/main" id="{09CEE923-8E81-43E9-824B-144BB2EBB525}"/>
              </a:ext>
            </a:extLst>
          </p:cNvPr>
          <p:cNvSpPr/>
          <p:nvPr/>
        </p:nvSpPr>
        <p:spPr>
          <a:xfrm>
            <a:off x="8243922" y="446414"/>
            <a:ext cx="1717354" cy="2061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alx1</a:t>
            </a:r>
          </a:p>
        </p:txBody>
      </p:sp>
      <p:sp>
        <p:nvSpPr>
          <p:cNvPr id="213" name="Environment 1">
            <a:extLst>
              <a:ext uri="{FF2B5EF4-FFF2-40B4-BE49-F238E27FC236}">
                <a16:creationId xmlns:a16="http://schemas.microsoft.com/office/drawing/2014/main" id="{A0F38180-6E39-48A4-8CAE-0BD43EABBE40}"/>
              </a:ext>
            </a:extLst>
          </p:cNvPr>
          <p:cNvSpPr/>
          <p:nvPr/>
        </p:nvSpPr>
        <p:spPr>
          <a:xfrm>
            <a:off x="8249989" y="2841364"/>
            <a:ext cx="1695399" cy="2061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000" dirty="0">
                <a:solidFill>
                  <a:sysClr val="windowText" lastClr="000000"/>
                </a:solidFill>
              </a:rPr>
              <a:t>ci01</a:t>
            </a:r>
          </a:p>
        </p:txBody>
      </p:sp>
      <p:grpSp>
        <p:nvGrpSpPr>
          <p:cNvPr id="214" name="Resource Group 4">
            <a:extLst>
              <a:ext uri="{FF2B5EF4-FFF2-40B4-BE49-F238E27FC236}">
                <a16:creationId xmlns:a16="http://schemas.microsoft.com/office/drawing/2014/main" id="{3BD840EC-D728-4C37-B9E7-AC18FEEF9D73}"/>
              </a:ext>
            </a:extLst>
          </p:cNvPr>
          <p:cNvGrpSpPr/>
          <p:nvPr/>
        </p:nvGrpSpPr>
        <p:grpSpPr>
          <a:xfrm>
            <a:off x="10081469" y="2899867"/>
            <a:ext cx="1577321" cy="1731925"/>
            <a:chOff x="3121749" y="6784235"/>
            <a:chExt cx="1045521" cy="1267024"/>
          </a:xfrm>
        </p:grpSpPr>
        <p:sp>
          <p:nvSpPr>
            <p:cNvPr id="215" name="rg box">
              <a:extLst>
                <a:ext uri="{FF2B5EF4-FFF2-40B4-BE49-F238E27FC236}">
                  <a16:creationId xmlns:a16="http://schemas.microsoft.com/office/drawing/2014/main" id="{3E7DAD77-97F1-4C00-B53A-429482091620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grpSp>
          <p:nvGrpSpPr>
            <p:cNvPr id="216" name="rg Icon">
              <a:extLst>
                <a:ext uri="{FF2B5EF4-FFF2-40B4-BE49-F238E27FC236}">
                  <a16:creationId xmlns:a16="http://schemas.microsoft.com/office/drawing/2014/main" id="{B17411D4-2B28-47A9-BDFE-FC8D7A9FC3C8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ED0C8E3-424B-4E74-9519-60944705DDD6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218" name="Picture 2" descr="Image result for azure resource group">
                <a:extLst>
                  <a:ext uri="{FF2B5EF4-FFF2-40B4-BE49-F238E27FC236}">
                    <a16:creationId xmlns:a16="http://schemas.microsoft.com/office/drawing/2014/main" id="{C944764F-B0FB-4416-952B-86E7BC7298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9" name="Resource Group 3">
            <a:extLst>
              <a:ext uri="{FF2B5EF4-FFF2-40B4-BE49-F238E27FC236}">
                <a16:creationId xmlns:a16="http://schemas.microsoft.com/office/drawing/2014/main" id="{D10CFC37-2F7F-4FD2-B5AA-0F805B88BEFB}"/>
              </a:ext>
            </a:extLst>
          </p:cNvPr>
          <p:cNvGrpSpPr/>
          <p:nvPr/>
        </p:nvGrpSpPr>
        <p:grpSpPr>
          <a:xfrm>
            <a:off x="10139973" y="510207"/>
            <a:ext cx="1557962" cy="1764109"/>
            <a:chOff x="3121749" y="6784235"/>
            <a:chExt cx="1045521" cy="1267024"/>
          </a:xfrm>
        </p:grpSpPr>
        <p:sp>
          <p:nvSpPr>
            <p:cNvPr id="220" name="rg box">
              <a:extLst>
                <a:ext uri="{FF2B5EF4-FFF2-40B4-BE49-F238E27FC236}">
                  <a16:creationId xmlns:a16="http://schemas.microsoft.com/office/drawing/2014/main" id="{C103A469-515E-4806-9879-E9E7B4019F00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grpSp>
          <p:nvGrpSpPr>
            <p:cNvPr id="221" name="rg Icon">
              <a:extLst>
                <a:ext uri="{FF2B5EF4-FFF2-40B4-BE49-F238E27FC236}">
                  <a16:creationId xmlns:a16="http://schemas.microsoft.com/office/drawing/2014/main" id="{09FACAB5-DDD5-47D8-9CB9-30B4C42EE142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EA2D7F6-2204-4A5F-9AED-6C0529D1FB7F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223" name="Picture 2" descr="Image result for azure resource group">
                <a:extLst>
                  <a:ext uri="{FF2B5EF4-FFF2-40B4-BE49-F238E27FC236}">
                    <a16:creationId xmlns:a16="http://schemas.microsoft.com/office/drawing/2014/main" id="{B0FD0DCC-1E8A-46A2-B221-0451B09EF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4" name="Resource Group 2">
            <a:extLst>
              <a:ext uri="{FF2B5EF4-FFF2-40B4-BE49-F238E27FC236}">
                <a16:creationId xmlns:a16="http://schemas.microsoft.com/office/drawing/2014/main" id="{C30C4CCE-7319-4483-A7FE-07767CB44B4B}"/>
              </a:ext>
            </a:extLst>
          </p:cNvPr>
          <p:cNvGrpSpPr/>
          <p:nvPr/>
        </p:nvGrpSpPr>
        <p:grpSpPr>
          <a:xfrm>
            <a:off x="8357841" y="511238"/>
            <a:ext cx="1528947" cy="1763078"/>
            <a:chOff x="3121749" y="6784235"/>
            <a:chExt cx="1045521" cy="1267024"/>
          </a:xfrm>
        </p:grpSpPr>
        <p:sp>
          <p:nvSpPr>
            <p:cNvPr id="225" name="rg box">
              <a:extLst>
                <a:ext uri="{FF2B5EF4-FFF2-40B4-BE49-F238E27FC236}">
                  <a16:creationId xmlns:a16="http://schemas.microsoft.com/office/drawing/2014/main" id="{D1E7E573-D7C0-4CC9-A98B-F4EFEF25E246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grpSp>
          <p:nvGrpSpPr>
            <p:cNvPr id="226" name="rg Icon">
              <a:extLst>
                <a:ext uri="{FF2B5EF4-FFF2-40B4-BE49-F238E27FC236}">
                  <a16:creationId xmlns:a16="http://schemas.microsoft.com/office/drawing/2014/main" id="{54EE8B4F-010A-4E3A-ACF6-9B8A46F2EF2E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878894D-94C5-4BB1-A35A-697A61E29F10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228" name="Picture 2" descr="Image result for azure resource group">
                <a:extLst>
                  <a:ext uri="{FF2B5EF4-FFF2-40B4-BE49-F238E27FC236}">
                    <a16:creationId xmlns:a16="http://schemas.microsoft.com/office/drawing/2014/main" id="{A243C7AC-D53F-43BD-8F94-5CB9F5A98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9" name="Resource Group 1">
            <a:extLst>
              <a:ext uri="{FF2B5EF4-FFF2-40B4-BE49-F238E27FC236}">
                <a16:creationId xmlns:a16="http://schemas.microsoft.com/office/drawing/2014/main" id="{5067D486-3EA2-4320-9104-32D37FD8C360}"/>
              </a:ext>
            </a:extLst>
          </p:cNvPr>
          <p:cNvGrpSpPr/>
          <p:nvPr/>
        </p:nvGrpSpPr>
        <p:grpSpPr>
          <a:xfrm>
            <a:off x="8390032" y="2931134"/>
            <a:ext cx="1478002" cy="1738709"/>
            <a:chOff x="3121749" y="6784235"/>
            <a:chExt cx="1045521" cy="1267024"/>
          </a:xfrm>
        </p:grpSpPr>
        <p:sp>
          <p:nvSpPr>
            <p:cNvPr id="230" name="rg box">
              <a:extLst>
                <a:ext uri="{FF2B5EF4-FFF2-40B4-BE49-F238E27FC236}">
                  <a16:creationId xmlns:a16="http://schemas.microsoft.com/office/drawing/2014/main" id="{E325C7B4-5190-45DA-8907-7C840EC74396}"/>
                </a:ext>
              </a:extLst>
            </p:cNvPr>
            <p:cNvSpPr/>
            <p:nvPr/>
          </p:nvSpPr>
          <p:spPr>
            <a:xfrm>
              <a:off x="3121749" y="6784235"/>
              <a:ext cx="1045521" cy="11350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grpSp>
          <p:nvGrpSpPr>
            <p:cNvPr id="231" name="rg Icon">
              <a:extLst>
                <a:ext uri="{FF2B5EF4-FFF2-40B4-BE49-F238E27FC236}">
                  <a16:creationId xmlns:a16="http://schemas.microsoft.com/office/drawing/2014/main" id="{89B4F1EB-3A69-4BBC-9F00-70703A6849EB}"/>
                </a:ext>
              </a:extLst>
            </p:cNvPr>
            <p:cNvGrpSpPr/>
            <p:nvPr/>
          </p:nvGrpSpPr>
          <p:grpSpPr>
            <a:xfrm>
              <a:off x="3528906" y="7779847"/>
              <a:ext cx="253698" cy="271412"/>
              <a:chOff x="4304496" y="1902083"/>
              <a:chExt cx="372619" cy="375040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0FBDF77D-DFCD-4C03-B8AD-626CD5260880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233" name="Picture 2" descr="Image result for azure resource group">
                <a:extLst>
                  <a:ext uri="{FF2B5EF4-FFF2-40B4-BE49-F238E27FC236}">
                    <a16:creationId xmlns:a16="http://schemas.microsoft.com/office/drawing/2014/main" id="{5551DD42-8EB8-4605-8401-5380B93AC5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4" name="WebApp">
            <a:extLst>
              <a:ext uri="{FF2B5EF4-FFF2-40B4-BE49-F238E27FC236}">
                <a16:creationId xmlns:a16="http://schemas.microsoft.com/office/drawing/2014/main" id="{76EDA245-2F22-482E-9399-0A7997E8CF3E}"/>
              </a:ext>
            </a:extLst>
          </p:cNvPr>
          <p:cNvGrpSpPr/>
          <p:nvPr/>
        </p:nvGrpSpPr>
        <p:grpSpPr>
          <a:xfrm>
            <a:off x="10516847" y="695076"/>
            <a:ext cx="356975" cy="362180"/>
            <a:chOff x="419100" y="359327"/>
            <a:chExt cx="2190961" cy="2222911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49070D1-B90A-458B-887A-8A90B803193E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36" name="Picture 235" descr="Image result for azure webapp">
              <a:extLst>
                <a:ext uri="{FF2B5EF4-FFF2-40B4-BE49-F238E27FC236}">
                  <a16:creationId xmlns:a16="http://schemas.microsoft.com/office/drawing/2014/main" id="{E04CB0E4-BE72-4010-A028-499BD628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7" name="WebApp">
            <a:extLst>
              <a:ext uri="{FF2B5EF4-FFF2-40B4-BE49-F238E27FC236}">
                <a16:creationId xmlns:a16="http://schemas.microsoft.com/office/drawing/2014/main" id="{58FC7C12-19A4-45ED-B548-30CEFEF87565}"/>
              </a:ext>
            </a:extLst>
          </p:cNvPr>
          <p:cNvGrpSpPr/>
          <p:nvPr/>
        </p:nvGrpSpPr>
        <p:grpSpPr>
          <a:xfrm>
            <a:off x="8499705" y="695650"/>
            <a:ext cx="356975" cy="362180"/>
            <a:chOff x="419100" y="359327"/>
            <a:chExt cx="2190961" cy="2222911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E3CE746-CB11-4E48-87A5-9A72F707FDD1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39" name="Picture 238" descr="Image result for azure webapp">
              <a:extLst>
                <a:ext uri="{FF2B5EF4-FFF2-40B4-BE49-F238E27FC236}">
                  <a16:creationId xmlns:a16="http://schemas.microsoft.com/office/drawing/2014/main" id="{03357C5C-457C-445F-AD88-6583790B2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0" name="WebApp">
            <a:extLst>
              <a:ext uri="{FF2B5EF4-FFF2-40B4-BE49-F238E27FC236}">
                <a16:creationId xmlns:a16="http://schemas.microsoft.com/office/drawing/2014/main" id="{FDA02853-41C8-4555-8181-8CEEC2766A55}"/>
              </a:ext>
            </a:extLst>
          </p:cNvPr>
          <p:cNvGrpSpPr/>
          <p:nvPr/>
        </p:nvGrpSpPr>
        <p:grpSpPr>
          <a:xfrm>
            <a:off x="10538786" y="3095201"/>
            <a:ext cx="356975" cy="362180"/>
            <a:chOff x="419100" y="359327"/>
            <a:chExt cx="2190961" cy="2222911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2880BD38-6785-4207-87EC-04BFF71CD0D7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42" name="Picture 241" descr="Image result for azure webapp">
              <a:extLst>
                <a:ext uri="{FF2B5EF4-FFF2-40B4-BE49-F238E27FC236}">
                  <a16:creationId xmlns:a16="http://schemas.microsoft.com/office/drawing/2014/main" id="{791E4E1C-0491-4CF5-8020-8319F2842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3" name="WebApp">
            <a:extLst>
              <a:ext uri="{FF2B5EF4-FFF2-40B4-BE49-F238E27FC236}">
                <a16:creationId xmlns:a16="http://schemas.microsoft.com/office/drawing/2014/main" id="{D48A6BD4-42C6-4F40-9676-2AD8154BB140}"/>
              </a:ext>
            </a:extLst>
          </p:cNvPr>
          <p:cNvGrpSpPr/>
          <p:nvPr/>
        </p:nvGrpSpPr>
        <p:grpSpPr>
          <a:xfrm>
            <a:off x="8531897" y="3115545"/>
            <a:ext cx="356975" cy="362180"/>
            <a:chOff x="419100" y="359327"/>
            <a:chExt cx="2190961" cy="2222911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C7C7B34F-73B9-4C71-8574-C074D1358349}"/>
                </a:ext>
              </a:extLst>
            </p:cNvPr>
            <p:cNvSpPr/>
            <p:nvPr/>
          </p:nvSpPr>
          <p:spPr>
            <a:xfrm>
              <a:off x="419100" y="359327"/>
              <a:ext cx="2160000" cy="2222911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45" name="Picture 244" descr="Image result for azure webapp">
              <a:extLst>
                <a:ext uri="{FF2B5EF4-FFF2-40B4-BE49-F238E27FC236}">
                  <a16:creationId xmlns:a16="http://schemas.microsoft.com/office/drawing/2014/main" id="{0A390463-EF8A-48C1-BF11-7E0994B1C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1" y="38029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6" name="KeyVault 4">
            <a:extLst>
              <a:ext uri="{FF2B5EF4-FFF2-40B4-BE49-F238E27FC236}">
                <a16:creationId xmlns:a16="http://schemas.microsoft.com/office/drawing/2014/main" id="{1780340B-FA86-4559-BFE6-945A65F01DD9}"/>
              </a:ext>
            </a:extLst>
          </p:cNvPr>
          <p:cNvGrpSpPr/>
          <p:nvPr/>
        </p:nvGrpSpPr>
        <p:grpSpPr>
          <a:xfrm>
            <a:off x="10442158" y="3715043"/>
            <a:ext cx="670675" cy="362180"/>
            <a:chOff x="8757876" y="-3665859"/>
            <a:chExt cx="5351967" cy="2890185"/>
          </a:xfrm>
        </p:grpSpPr>
        <p:sp>
          <p:nvSpPr>
            <p:cNvPr id="247" name="White Box">
              <a:extLst>
                <a:ext uri="{FF2B5EF4-FFF2-40B4-BE49-F238E27FC236}">
                  <a16:creationId xmlns:a16="http://schemas.microsoft.com/office/drawing/2014/main" id="{5E22FD1E-85F9-4B11-8223-9DC51CA3B7D3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pic>
          <p:nvPicPr>
            <p:cNvPr id="248" name="KeyVault icon">
              <a:extLst>
                <a:ext uri="{FF2B5EF4-FFF2-40B4-BE49-F238E27FC236}">
                  <a16:creationId xmlns:a16="http://schemas.microsoft.com/office/drawing/2014/main" id="{6B903761-CFCB-4A54-B6D3-2DFF6F14A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249" name="&quot;Key Vault&quot;">
              <a:extLst>
                <a:ext uri="{FF2B5EF4-FFF2-40B4-BE49-F238E27FC236}">
                  <a16:creationId xmlns:a16="http://schemas.microsoft.com/office/drawing/2014/main" id="{45432CA4-B3BD-4987-A169-6896CB2DBB02}"/>
                </a:ext>
              </a:extLst>
            </p:cNvPr>
            <p:cNvSpPr/>
            <p:nvPr/>
          </p:nvSpPr>
          <p:spPr>
            <a:xfrm>
              <a:off x="11783910" y="-1335690"/>
              <a:ext cx="1909990" cy="1519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100" dirty="0">
                  <a:ln w="0"/>
                </a:rPr>
                <a:t>Key Vault</a:t>
              </a:r>
            </a:p>
          </p:txBody>
        </p:sp>
      </p:grpSp>
      <p:grpSp>
        <p:nvGrpSpPr>
          <p:cNvPr id="250" name="KeyVault 3">
            <a:extLst>
              <a:ext uri="{FF2B5EF4-FFF2-40B4-BE49-F238E27FC236}">
                <a16:creationId xmlns:a16="http://schemas.microsoft.com/office/drawing/2014/main" id="{242D07B5-EB7E-47B8-864B-85428DC4D048}"/>
              </a:ext>
            </a:extLst>
          </p:cNvPr>
          <p:cNvGrpSpPr/>
          <p:nvPr/>
        </p:nvGrpSpPr>
        <p:grpSpPr>
          <a:xfrm>
            <a:off x="10247732" y="1475015"/>
            <a:ext cx="670675" cy="362180"/>
            <a:chOff x="8757876" y="-3665859"/>
            <a:chExt cx="5351967" cy="2890185"/>
          </a:xfrm>
        </p:grpSpPr>
        <p:sp>
          <p:nvSpPr>
            <p:cNvPr id="251" name="White Box">
              <a:extLst>
                <a:ext uri="{FF2B5EF4-FFF2-40B4-BE49-F238E27FC236}">
                  <a16:creationId xmlns:a16="http://schemas.microsoft.com/office/drawing/2014/main" id="{89C7E5B6-3CBD-4FF3-8F84-DBE2A7B4737C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pic>
          <p:nvPicPr>
            <p:cNvPr id="252" name="KeyVault icon">
              <a:extLst>
                <a:ext uri="{FF2B5EF4-FFF2-40B4-BE49-F238E27FC236}">
                  <a16:creationId xmlns:a16="http://schemas.microsoft.com/office/drawing/2014/main" id="{BA1C3EC4-258C-4CCC-B3F4-F8ED5D05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253" name="&quot;Key Vault&quot;">
              <a:extLst>
                <a:ext uri="{FF2B5EF4-FFF2-40B4-BE49-F238E27FC236}">
                  <a16:creationId xmlns:a16="http://schemas.microsoft.com/office/drawing/2014/main" id="{CA8CB776-CA5E-432D-9FD2-94BA7747EFA1}"/>
                </a:ext>
              </a:extLst>
            </p:cNvPr>
            <p:cNvSpPr/>
            <p:nvPr/>
          </p:nvSpPr>
          <p:spPr>
            <a:xfrm>
              <a:off x="11783910" y="-1335690"/>
              <a:ext cx="1909990" cy="1519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100" dirty="0">
                  <a:ln w="0"/>
                </a:rPr>
                <a:t>Key Vault</a:t>
              </a:r>
            </a:p>
          </p:txBody>
        </p:sp>
      </p:grpSp>
      <p:grpSp>
        <p:nvGrpSpPr>
          <p:cNvPr id="254" name="KeyVault 2">
            <a:extLst>
              <a:ext uri="{FF2B5EF4-FFF2-40B4-BE49-F238E27FC236}">
                <a16:creationId xmlns:a16="http://schemas.microsoft.com/office/drawing/2014/main" id="{C1A94D4A-2BD8-4D45-81BA-5D32D6A12C22}"/>
              </a:ext>
            </a:extLst>
          </p:cNvPr>
          <p:cNvGrpSpPr/>
          <p:nvPr/>
        </p:nvGrpSpPr>
        <p:grpSpPr>
          <a:xfrm>
            <a:off x="8403042" y="1266419"/>
            <a:ext cx="670675" cy="362180"/>
            <a:chOff x="8757876" y="-3665859"/>
            <a:chExt cx="5351967" cy="2890185"/>
          </a:xfrm>
        </p:grpSpPr>
        <p:sp>
          <p:nvSpPr>
            <p:cNvPr id="255" name="White Box">
              <a:extLst>
                <a:ext uri="{FF2B5EF4-FFF2-40B4-BE49-F238E27FC236}">
                  <a16:creationId xmlns:a16="http://schemas.microsoft.com/office/drawing/2014/main" id="{B40E6128-702D-4200-93D4-D2B56D5BB008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pic>
          <p:nvPicPr>
            <p:cNvPr id="256" name="KeyVault icon">
              <a:extLst>
                <a:ext uri="{FF2B5EF4-FFF2-40B4-BE49-F238E27FC236}">
                  <a16:creationId xmlns:a16="http://schemas.microsoft.com/office/drawing/2014/main" id="{880043D3-D3E0-434E-BAC6-A213C6CE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257" name="&quot;Key Vault&quot;">
              <a:extLst>
                <a:ext uri="{FF2B5EF4-FFF2-40B4-BE49-F238E27FC236}">
                  <a16:creationId xmlns:a16="http://schemas.microsoft.com/office/drawing/2014/main" id="{5EB9E5AE-FDD8-43AC-91F2-FA6A1126476C}"/>
                </a:ext>
              </a:extLst>
            </p:cNvPr>
            <p:cNvSpPr/>
            <p:nvPr/>
          </p:nvSpPr>
          <p:spPr>
            <a:xfrm>
              <a:off x="11783910" y="-1335690"/>
              <a:ext cx="1909990" cy="1519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100" dirty="0">
                  <a:ln w="0"/>
                </a:rPr>
                <a:t>Key Vault</a:t>
              </a:r>
            </a:p>
          </p:txBody>
        </p:sp>
      </p:grpSp>
      <p:grpSp>
        <p:nvGrpSpPr>
          <p:cNvPr id="258" name="KeyVault 1">
            <a:extLst>
              <a:ext uri="{FF2B5EF4-FFF2-40B4-BE49-F238E27FC236}">
                <a16:creationId xmlns:a16="http://schemas.microsoft.com/office/drawing/2014/main" id="{D81569C6-5267-47DB-BDC2-F8B56EB4B413}"/>
              </a:ext>
            </a:extLst>
          </p:cNvPr>
          <p:cNvGrpSpPr/>
          <p:nvPr/>
        </p:nvGrpSpPr>
        <p:grpSpPr>
          <a:xfrm>
            <a:off x="8467080" y="3709419"/>
            <a:ext cx="670675" cy="362180"/>
            <a:chOff x="8757876" y="-3665859"/>
            <a:chExt cx="5351967" cy="2890185"/>
          </a:xfrm>
        </p:grpSpPr>
        <p:sp>
          <p:nvSpPr>
            <p:cNvPr id="259" name="White Box">
              <a:extLst>
                <a:ext uri="{FF2B5EF4-FFF2-40B4-BE49-F238E27FC236}">
                  <a16:creationId xmlns:a16="http://schemas.microsoft.com/office/drawing/2014/main" id="{0D301293-8B7D-49C7-B0C4-4D63E1357EEF}"/>
                </a:ext>
              </a:extLst>
            </p:cNvPr>
            <p:cNvSpPr/>
            <p:nvPr/>
          </p:nvSpPr>
          <p:spPr>
            <a:xfrm>
              <a:off x="8757876" y="-3665859"/>
              <a:ext cx="5351967" cy="289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"/>
            </a:p>
          </p:txBody>
        </p:sp>
        <p:pic>
          <p:nvPicPr>
            <p:cNvPr id="260" name="KeyVault icon">
              <a:extLst>
                <a:ext uri="{FF2B5EF4-FFF2-40B4-BE49-F238E27FC236}">
                  <a16:creationId xmlns:a16="http://schemas.microsoft.com/office/drawing/2014/main" id="{4C167DAF-0771-4EED-9561-AE9E1C13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3341" y="-3574138"/>
              <a:ext cx="2518533" cy="2720698"/>
            </a:xfrm>
            <a:prstGeom prst="rect">
              <a:avLst/>
            </a:prstGeom>
          </p:spPr>
        </p:pic>
        <p:sp>
          <p:nvSpPr>
            <p:cNvPr id="261" name="&quot;Key Vault&quot;">
              <a:extLst>
                <a:ext uri="{FF2B5EF4-FFF2-40B4-BE49-F238E27FC236}">
                  <a16:creationId xmlns:a16="http://schemas.microsoft.com/office/drawing/2014/main" id="{BAA15F41-46B3-4014-A410-15FE3FC639DB}"/>
                </a:ext>
              </a:extLst>
            </p:cNvPr>
            <p:cNvSpPr/>
            <p:nvPr/>
          </p:nvSpPr>
          <p:spPr>
            <a:xfrm>
              <a:off x="11783910" y="-1335690"/>
              <a:ext cx="1909990" cy="15192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100" dirty="0">
                  <a:ln w="0"/>
                </a:rPr>
                <a:t>Key Vault</a:t>
              </a:r>
            </a:p>
          </p:txBody>
        </p:sp>
      </p:grpSp>
      <p:pic>
        <p:nvPicPr>
          <p:cNvPr id="279" name="Storage Account 4">
            <a:extLst>
              <a:ext uri="{FF2B5EF4-FFF2-40B4-BE49-F238E27FC236}">
                <a16:creationId xmlns:a16="http://schemas.microsoft.com/office/drawing/2014/main" id="{39AA1F18-74A7-4538-8796-1911EB0E3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9197" y="2987379"/>
            <a:ext cx="460377" cy="678689"/>
          </a:xfrm>
          <a:prstGeom prst="rect">
            <a:avLst/>
          </a:prstGeom>
        </p:spPr>
      </p:pic>
      <p:grpSp>
        <p:nvGrpSpPr>
          <p:cNvPr id="280" name="Table Store 4">
            <a:extLst>
              <a:ext uri="{FF2B5EF4-FFF2-40B4-BE49-F238E27FC236}">
                <a16:creationId xmlns:a16="http://schemas.microsoft.com/office/drawing/2014/main" id="{2F069DCA-A816-4FBB-BB92-2FE61DB3A89F}"/>
              </a:ext>
            </a:extLst>
          </p:cNvPr>
          <p:cNvGrpSpPr/>
          <p:nvPr/>
        </p:nvGrpSpPr>
        <p:grpSpPr>
          <a:xfrm>
            <a:off x="11150811" y="3214640"/>
            <a:ext cx="408837" cy="87134"/>
            <a:chOff x="6038685" y="3225516"/>
            <a:chExt cx="2599804" cy="554087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3C375CC1-DE3C-4BDF-900B-42F8FCB6BDBB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200" dirty="0"/>
                <a:t>Table</a:t>
              </a:r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4BC96984-17A0-41E4-8FC3-20C5B1EE7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83" name="Connection String 4">
            <a:extLst>
              <a:ext uri="{FF2B5EF4-FFF2-40B4-BE49-F238E27FC236}">
                <a16:creationId xmlns:a16="http://schemas.microsoft.com/office/drawing/2014/main" id="{EE0DB9BE-0335-43C9-993B-9020F2FBACC8}"/>
              </a:ext>
            </a:extLst>
          </p:cNvPr>
          <p:cNvGrpSpPr/>
          <p:nvPr/>
        </p:nvGrpSpPr>
        <p:grpSpPr>
          <a:xfrm>
            <a:off x="10669582" y="3825850"/>
            <a:ext cx="397987" cy="89410"/>
            <a:chOff x="7172064" y="-1284563"/>
            <a:chExt cx="832811" cy="187097"/>
          </a:xfrm>
        </p:grpSpPr>
        <p:sp>
          <p:nvSpPr>
            <p:cNvPr id="284" name="Connection String">
              <a:extLst>
                <a:ext uri="{FF2B5EF4-FFF2-40B4-BE49-F238E27FC236}">
                  <a16:creationId xmlns:a16="http://schemas.microsoft.com/office/drawing/2014/main" id="{DBE144B8-D34E-4641-9E5A-B41992AEA273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stg49a5e3f</a:t>
              </a:r>
            </a:p>
          </p:txBody>
        </p:sp>
        <p:sp>
          <p:nvSpPr>
            <p:cNvPr id="285" name="Transparent cover">
              <a:extLst>
                <a:ext uri="{FF2B5EF4-FFF2-40B4-BE49-F238E27FC236}">
                  <a16:creationId xmlns:a16="http://schemas.microsoft.com/office/drawing/2014/main" id="{8F767CD5-DCE4-4BDA-95BC-C7540E88E4EF}"/>
                </a:ext>
              </a:extLst>
            </p:cNvPr>
            <p:cNvSpPr/>
            <p:nvPr/>
          </p:nvSpPr>
          <p:spPr>
            <a:xfrm>
              <a:off x="7172388" y="-1284563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86" name="Storage Account 3">
            <a:extLst>
              <a:ext uri="{FF2B5EF4-FFF2-40B4-BE49-F238E27FC236}">
                <a16:creationId xmlns:a16="http://schemas.microsoft.com/office/drawing/2014/main" id="{DF5F1179-45FA-43F1-9F4D-CD21B6320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7256" y="587254"/>
            <a:ext cx="460377" cy="678689"/>
          </a:xfrm>
          <a:prstGeom prst="rect">
            <a:avLst/>
          </a:prstGeom>
        </p:spPr>
      </p:pic>
      <p:grpSp>
        <p:nvGrpSpPr>
          <p:cNvPr id="287" name="Table Store 3">
            <a:extLst>
              <a:ext uri="{FF2B5EF4-FFF2-40B4-BE49-F238E27FC236}">
                <a16:creationId xmlns:a16="http://schemas.microsoft.com/office/drawing/2014/main" id="{F81A429F-E6DC-4BEC-B2E0-06D6BEFFCD13}"/>
              </a:ext>
            </a:extLst>
          </p:cNvPr>
          <p:cNvGrpSpPr/>
          <p:nvPr/>
        </p:nvGrpSpPr>
        <p:grpSpPr>
          <a:xfrm>
            <a:off x="11122397" y="811278"/>
            <a:ext cx="408837" cy="87134"/>
            <a:chOff x="6038685" y="3225516"/>
            <a:chExt cx="2599804" cy="554087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6FE645-77BA-465D-BEEB-FC93728151FC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200" dirty="0"/>
                <a:t>Table</a:t>
              </a:r>
            </a:p>
          </p:txBody>
        </p:sp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3D929F80-08B5-4244-9A3F-95F8E67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90" name="Connection String 3">
            <a:extLst>
              <a:ext uri="{FF2B5EF4-FFF2-40B4-BE49-F238E27FC236}">
                <a16:creationId xmlns:a16="http://schemas.microsoft.com/office/drawing/2014/main" id="{888A8ADA-5F2E-4E40-9666-1294ECA7E91D}"/>
              </a:ext>
            </a:extLst>
          </p:cNvPr>
          <p:cNvGrpSpPr/>
          <p:nvPr/>
        </p:nvGrpSpPr>
        <p:grpSpPr>
          <a:xfrm>
            <a:off x="10453366" y="1563968"/>
            <a:ext cx="398744" cy="87134"/>
            <a:chOff x="7170156" y="-1279799"/>
            <a:chExt cx="834395" cy="182333"/>
          </a:xfrm>
        </p:grpSpPr>
        <p:sp>
          <p:nvSpPr>
            <p:cNvPr id="291" name="Connection String">
              <a:extLst>
                <a:ext uri="{FF2B5EF4-FFF2-40B4-BE49-F238E27FC236}">
                  <a16:creationId xmlns:a16="http://schemas.microsoft.com/office/drawing/2014/main" id="{74BBEB6A-7FE1-42A2-A5DF-E6018A7DB98B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stg3bb28c7</a:t>
              </a:r>
            </a:p>
          </p:txBody>
        </p:sp>
        <p:sp>
          <p:nvSpPr>
            <p:cNvPr id="292" name="Transparent cover">
              <a:extLst>
                <a:ext uri="{FF2B5EF4-FFF2-40B4-BE49-F238E27FC236}">
                  <a16:creationId xmlns:a16="http://schemas.microsoft.com/office/drawing/2014/main" id="{24E707B3-5178-46B6-BE0C-7D774D39EF7D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93" name="Storage Account 2">
            <a:extLst>
              <a:ext uri="{FF2B5EF4-FFF2-40B4-BE49-F238E27FC236}">
                <a16:creationId xmlns:a16="http://schemas.microsoft.com/office/drawing/2014/main" id="{EC275C30-E8E1-450C-9345-7A2EE57A34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7441" y="577779"/>
            <a:ext cx="460377" cy="678689"/>
          </a:xfrm>
          <a:prstGeom prst="rect">
            <a:avLst/>
          </a:prstGeom>
        </p:spPr>
      </p:pic>
      <p:grpSp>
        <p:nvGrpSpPr>
          <p:cNvPr id="294" name="Table Store 2">
            <a:extLst>
              <a:ext uri="{FF2B5EF4-FFF2-40B4-BE49-F238E27FC236}">
                <a16:creationId xmlns:a16="http://schemas.microsoft.com/office/drawing/2014/main" id="{55B65FE3-7FE8-44C8-B4A2-024C40A2EA7F}"/>
              </a:ext>
            </a:extLst>
          </p:cNvPr>
          <p:cNvGrpSpPr/>
          <p:nvPr/>
        </p:nvGrpSpPr>
        <p:grpSpPr>
          <a:xfrm>
            <a:off x="9309056" y="805040"/>
            <a:ext cx="408837" cy="87134"/>
            <a:chOff x="6038685" y="3225516"/>
            <a:chExt cx="2599804" cy="55408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C3174A3-AD5C-42CE-B8FC-111713FF6D7D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200" dirty="0"/>
                <a:t>Table</a:t>
              </a:r>
            </a:p>
          </p:txBody>
        </p:sp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C69DFF80-EBAF-4AD0-B513-D762C59DD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297" name="Connection String 2">
            <a:extLst>
              <a:ext uri="{FF2B5EF4-FFF2-40B4-BE49-F238E27FC236}">
                <a16:creationId xmlns:a16="http://schemas.microsoft.com/office/drawing/2014/main" id="{D646FF49-6DC7-41A7-98B1-2571446BA906}"/>
              </a:ext>
            </a:extLst>
          </p:cNvPr>
          <p:cNvGrpSpPr/>
          <p:nvPr/>
        </p:nvGrpSpPr>
        <p:grpSpPr>
          <a:xfrm>
            <a:off x="8729359" y="1392846"/>
            <a:ext cx="398744" cy="87134"/>
            <a:chOff x="7170156" y="-1279799"/>
            <a:chExt cx="834395" cy="182333"/>
          </a:xfrm>
        </p:grpSpPr>
        <p:sp>
          <p:nvSpPr>
            <p:cNvPr id="298" name="Connection String">
              <a:extLst>
                <a:ext uri="{FF2B5EF4-FFF2-40B4-BE49-F238E27FC236}">
                  <a16:creationId xmlns:a16="http://schemas.microsoft.com/office/drawing/2014/main" id="{9FD01550-1155-4624-A63C-109C4B7139B7}"/>
                </a:ext>
              </a:extLst>
            </p:cNvPr>
            <p:cNvSpPr/>
            <p:nvPr/>
          </p:nvSpPr>
          <p:spPr>
            <a:xfrm>
              <a:off x="7172064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stg26ea39</a:t>
              </a:r>
            </a:p>
          </p:txBody>
        </p:sp>
        <p:sp>
          <p:nvSpPr>
            <p:cNvPr id="299" name="Transparent cover">
              <a:extLst>
                <a:ext uri="{FF2B5EF4-FFF2-40B4-BE49-F238E27FC236}">
                  <a16:creationId xmlns:a16="http://schemas.microsoft.com/office/drawing/2014/main" id="{61873721-3D69-469A-A03D-E302E8E7769A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00" name="Storage Account 1">
            <a:extLst>
              <a:ext uri="{FF2B5EF4-FFF2-40B4-BE49-F238E27FC236}">
                <a16:creationId xmlns:a16="http://schemas.microsoft.com/office/drawing/2014/main" id="{39568B55-C4B2-4117-80FE-0BFD83DAB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8594" y="3020638"/>
            <a:ext cx="460377" cy="678689"/>
          </a:xfrm>
          <a:prstGeom prst="rect">
            <a:avLst/>
          </a:prstGeom>
        </p:spPr>
      </p:pic>
      <p:grpSp>
        <p:nvGrpSpPr>
          <p:cNvPr id="301" name="Table Store 1">
            <a:extLst>
              <a:ext uri="{FF2B5EF4-FFF2-40B4-BE49-F238E27FC236}">
                <a16:creationId xmlns:a16="http://schemas.microsoft.com/office/drawing/2014/main" id="{9D09F2FC-ACDE-42A9-90C3-4B208B6503BB}"/>
              </a:ext>
            </a:extLst>
          </p:cNvPr>
          <p:cNvGrpSpPr/>
          <p:nvPr/>
        </p:nvGrpSpPr>
        <p:grpSpPr>
          <a:xfrm>
            <a:off x="9350209" y="3247899"/>
            <a:ext cx="408837" cy="87134"/>
            <a:chOff x="6038685" y="3225516"/>
            <a:chExt cx="2599804" cy="554087"/>
          </a:xfrm>
        </p:grpSpPr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DBF83AF6-D5DB-4C56-94BA-FE1D8ED06CBD}"/>
                </a:ext>
              </a:extLst>
            </p:cNvPr>
            <p:cNvSpPr/>
            <p:nvPr/>
          </p:nvSpPr>
          <p:spPr>
            <a:xfrm>
              <a:off x="6038685" y="3225516"/>
              <a:ext cx="2599804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53994" rIns="539940" rtlCol="0" anchor="ctr"/>
            <a:lstStyle/>
            <a:p>
              <a:r>
                <a:rPr lang="en-GB" sz="200" dirty="0"/>
                <a:t>Table</a:t>
              </a:r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69B3DD22-C615-4B7B-BBDC-F225AFBD6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grpSp>
        <p:nvGrpSpPr>
          <p:cNvPr id="304" name="Connection String 1">
            <a:extLst>
              <a:ext uri="{FF2B5EF4-FFF2-40B4-BE49-F238E27FC236}">
                <a16:creationId xmlns:a16="http://schemas.microsoft.com/office/drawing/2014/main" id="{8A51A524-F4EA-4CEC-8169-650409F61C69}"/>
              </a:ext>
            </a:extLst>
          </p:cNvPr>
          <p:cNvGrpSpPr/>
          <p:nvPr/>
        </p:nvGrpSpPr>
        <p:grpSpPr>
          <a:xfrm>
            <a:off x="8750631" y="3867796"/>
            <a:ext cx="397832" cy="87134"/>
            <a:chOff x="7170156" y="-1279799"/>
            <a:chExt cx="832490" cy="182333"/>
          </a:xfrm>
        </p:grpSpPr>
        <p:sp>
          <p:nvSpPr>
            <p:cNvPr id="305" name="Connection String 1">
              <a:extLst>
                <a:ext uri="{FF2B5EF4-FFF2-40B4-BE49-F238E27FC236}">
                  <a16:creationId xmlns:a16="http://schemas.microsoft.com/office/drawing/2014/main" id="{CA409DBF-2440-4EA1-938E-63AD14A58890}"/>
                </a:ext>
              </a:extLst>
            </p:cNvPr>
            <p:cNvSpPr/>
            <p:nvPr/>
          </p:nvSpPr>
          <p:spPr>
            <a:xfrm>
              <a:off x="7170159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r>
                <a:rPr lang="en-GB" sz="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stg1ad4g7</a:t>
              </a:r>
            </a:p>
          </p:txBody>
        </p:sp>
        <p:sp>
          <p:nvSpPr>
            <p:cNvPr id="306" name="Transparent cover">
              <a:extLst>
                <a:ext uri="{FF2B5EF4-FFF2-40B4-BE49-F238E27FC236}">
                  <a16:creationId xmlns:a16="http://schemas.microsoft.com/office/drawing/2014/main" id="{629B8422-DE60-427E-9E73-BFD0E598C048}"/>
                </a:ext>
              </a:extLst>
            </p:cNvPr>
            <p:cNvSpPr/>
            <p:nvPr/>
          </p:nvSpPr>
          <p:spPr>
            <a:xfrm>
              <a:off x="7170156" y="-1279799"/>
              <a:ext cx="832487" cy="182333"/>
            </a:xfrm>
            <a:prstGeom prst="rect">
              <a:avLst/>
            </a:prstGeom>
            <a:solidFill>
              <a:schemeClr val="bg1">
                <a:lumMod val="95000"/>
                <a:alpha val="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7" tIns="26997" rIns="26997" bIns="26997" rtlCol="0" anchor="ctr"/>
            <a:lstStyle/>
            <a:p>
              <a:endParaRPr lang="en-GB" sz="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ED4BF1-D565-4FDE-90D1-965A2D7B9B7F}"/>
              </a:ext>
            </a:extLst>
          </p:cNvPr>
          <p:cNvGrpSpPr/>
          <p:nvPr/>
        </p:nvGrpSpPr>
        <p:grpSpPr>
          <a:xfrm>
            <a:off x="6153155" y="4047991"/>
            <a:ext cx="1924296" cy="2454540"/>
            <a:chOff x="6798990" y="4532960"/>
            <a:chExt cx="1070254" cy="1365165"/>
          </a:xfrm>
        </p:grpSpPr>
        <p:sp>
          <p:nvSpPr>
            <p:cNvPr id="367" name="Environment BHAS">
              <a:extLst>
                <a:ext uri="{FF2B5EF4-FFF2-40B4-BE49-F238E27FC236}">
                  <a16:creationId xmlns:a16="http://schemas.microsoft.com/office/drawing/2014/main" id="{2B3166DE-3ECC-477D-B3F1-1CC384A052BD}"/>
                </a:ext>
              </a:extLst>
            </p:cNvPr>
            <p:cNvSpPr/>
            <p:nvPr/>
          </p:nvSpPr>
          <p:spPr>
            <a:xfrm>
              <a:off x="6798990" y="4532960"/>
              <a:ext cx="1070254" cy="13651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</a:rPr>
                <a:t>prod</a:t>
              </a:r>
            </a:p>
          </p:txBody>
        </p:sp>
        <p:grpSp>
          <p:nvGrpSpPr>
            <p:cNvPr id="368" name="Resource Group BHAS">
              <a:extLst>
                <a:ext uri="{FF2B5EF4-FFF2-40B4-BE49-F238E27FC236}">
                  <a16:creationId xmlns:a16="http://schemas.microsoft.com/office/drawing/2014/main" id="{FA736592-A291-4E62-8433-512A4098CDE0}"/>
                </a:ext>
              </a:extLst>
            </p:cNvPr>
            <p:cNvGrpSpPr/>
            <p:nvPr/>
          </p:nvGrpSpPr>
          <p:grpSpPr>
            <a:xfrm>
              <a:off x="6880998" y="4617562"/>
              <a:ext cx="893360" cy="1082627"/>
              <a:chOff x="3121749" y="6784235"/>
              <a:chExt cx="1045521" cy="1267024"/>
            </a:xfrm>
          </p:grpSpPr>
          <p:sp>
            <p:nvSpPr>
              <p:cNvPr id="369" name="rg box">
                <a:extLst>
                  <a:ext uri="{FF2B5EF4-FFF2-40B4-BE49-F238E27FC236}">
                    <a16:creationId xmlns:a16="http://schemas.microsoft.com/office/drawing/2014/main" id="{CF334CFA-6112-4A89-BDF9-75B55BA958A3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70" name="rg Icon">
                <a:extLst>
                  <a:ext uri="{FF2B5EF4-FFF2-40B4-BE49-F238E27FC236}">
                    <a16:creationId xmlns:a16="http://schemas.microsoft.com/office/drawing/2014/main" id="{5E3B07E5-C4D7-481B-A62D-F19F44B9A2B6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371" name="Rectangle 370">
                  <a:extLst>
                    <a:ext uri="{FF2B5EF4-FFF2-40B4-BE49-F238E27FC236}">
                      <a16:creationId xmlns:a16="http://schemas.microsoft.com/office/drawing/2014/main" id="{2366B583-E688-495E-990E-98AE866D2030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72" name="Picture 2" descr="Image result for azure resource group">
                  <a:extLst>
                    <a:ext uri="{FF2B5EF4-FFF2-40B4-BE49-F238E27FC236}">
                      <a16:creationId xmlns:a16="http://schemas.microsoft.com/office/drawing/2014/main" id="{F2DF8BF6-0856-4D4E-A2F3-057864C1CB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73" name="BHAS">
              <a:extLst>
                <a:ext uri="{FF2B5EF4-FFF2-40B4-BE49-F238E27FC236}">
                  <a16:creationId xmlns:a16="http://schemas.microsoft.com/office/drawing/2014/main" id="{A602A95B-E635-4818-BF1C-8BE7331A675C}"/>
                </a:ext>
              </a:extLst>
            </p:cNvPr>
            <p:cNvGrpSpPr/>
            <p:nvPr/>
          </p:nvGrpSpPr>
          <p:grpSpPr>
            <a:xfrm>
              <a:off x="6974040" y="4697236"/>
              <a:ext cx="694327" cy="1063567"/>
              <a:chOff x="20345705" y="21079583"/>
              <a:chExt cx="2179143" cy="3338001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6D230468-40CB-4DC0-B472-25EF0C3C55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364848" y="21114932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  <p:pic>
            <p:nvPicPr>
              <p:cNvPr id="375" name="Picture 374" descr="Image result for azure webapp">
                <a:extLst>
                  <a:ext uri="{FF2B5EF4-FFF2-40B4-BE49-F238E27FC236}">
                    <a16:creationId xmlns:a16="http://schemas.microsoft.com/office/drawing/2014/main" id="{52E2F3F5-7039-4AD3-AEC9-2684DB9157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22875" y="22810728"/>
                <a:ext cx="428134" cy="428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6" name="Picture 2" descr="Image result for azure functions">
                <a:extLst>
                  <a:ext uri="{FF2B5EF4-FFF2-40B4-BE49-F238E27FC236}">
                    <a16:creationId xmlns:a16="http://schemas.microsoft.com/office/drawing/2014/main" id="{E8D3B5AC-7FD7-46DE-8CE3-D1C26EF9C7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69167" y1="22121" x2="69500" y2="46061"/>
                            <a14:foregroundMark x1="62500" y1="81818" x2="63500" y2="76364"/>
                            <a14:foregroundMark x1="50000" y1="50909" x2="59167" y2="33030"/>
                            <a14:foregroundMark x1="78667" y1="67576" x2="85000" y2="56667"/>
                            <a14:foregroundMark x1="85000" y1="56667" x2="86000" y2="53333"/>
                            <a14:foregroundMark x1="62000" y1="83030" x2="62000" y2="83030"/>
                            <a14:foregroundMark x1="61667" y1="84545" x2="61667" y2="84545"/>
                            <a14:backgroundMark x1="29500" y1="30909" x2="34667" y2="43333"/>
                            <a14:backgroundMark x1="34667" y1="43333" x2="33500" y2="58788"/>
                            <a14:backgroundMark x1="33500" y1="58788" x2="31167" y2="66667"/>
                            <a14:backgroundMark x1="28667" y1="69091" x2="35833" y2="60303"/>
                            <a14:backgroundMark x1="35833" y1="60303" x2="38000" y2="524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11" t="16507" r="10457" b="14593"/>
              <a:stretch/>
            </p:blipFill>
            <p:spPr bwMode="auto">
              <a:xfrm>
                <a:off x="22014183" y="22810728"/>
                <a:ext cx="481651" cy="428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7" name="Partial Circle 376">
                <a:extLst>
                  <a:ext uri="{FF2B5EF4-FFF2-40B4-BE49-F238E27FC236}">
                    <a16:creationId xmlns:a16="http://schemas.microsoft.com/office/drawing/2014/main" id="{1DCE6C6D-04AF-40CB-8D4C-CBF7AAEDCF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0396116" y="21201972"/>
                <a:ext cx="2072959" cy="3023429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DC369E77-7679-4383-A7B8-D6709CF52B23}"/>
                  </a:ext>
                </a:extLst>
              </p:cNvPr>
              <p:cNvSpPr/>
              <p:nvPr/>
            </p:nvSpPr>
            <p:spPr>
              <a:xfrm>
                <a:off x="20636941" y="21307811"/>
                <a:ext cx="1645954" cy="123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00" dirty="0">
                    <a:ln w="0"/>
                  </a:rPr>
                  <a:t>Building Height Attribute Service</a:t>
                </a:r>
              </a:p>
            </p:txBody>
          </p:sp>
          <p:pic>
            <p:nvPicPr>
              <p:cNvPr id="379" name="Picture 378" descr="https://azurecomcdn.azureedge.net/mediahandler/acomblog/media/Default/blog/fd7cc81b-8f38-472b-b7b8-6c8da0057a89.png">
                <a:extLst>
                  <a:ext uri="{FF2B5EF4-FFF2-40B4-BE49-F238E27FC236}">
                    <a16:creationId xmlns:a16="http://schemas.microsoft.com/office/drawing/2014/main" id="{D9315D7F-E355-47EA-B616-8602D1519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>
                            <a14:foregroundMark x1="55910" y1="33737" x2="57223" y2="34343"/>
                            <a14:foregroundMark x1="52345" y1="22626" x2="52158" y2="325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71" t="19123" r="27645" b="62249"/>
              <a:stretch/>
            </p:blipFill>
            <p:spPr bwMode="auto">
              <a:xfrm>
                <a:off x="20884375" y="22810728"/>
                <a:ext cx="548220" cy="4373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0" name="Picture 2" descr="Image result for azure virtual machine">
                <a:extLst>
                  <a:ext uri="{FF2B5EF4-FFF2-40B4-BE49-F238E27FC236}">
                    <a16:creationId xmlns:a16="http://schemas.microsoft.com/office/drawing/2014/main" id="{4276C8F1-FDD3-4E90-8B4C-05157A635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9919" y="22763215"/>
                <a:ext cx="481652" cy="481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5AF02E5-C9BB-4AC7-B17F-FA2C54213EE3}"/>
                  </a:ext>
                </a:extLst>
              </p:cNvPr>
              <p:cNvSpPr/>
              <p:nvPr/>
            </p:nvSpPr>
            <p:spPr>
              <a:xfrm>
                <a:off x="20507278" y="22688341"/>
                <a:ext cx="265932" cy="5909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750D6DC1-3594-4919-8FC3-3BB144206372}"/>
                  </a:ext>
                </a:extLst>
              </p:cNvPr>
              <p:cNvSpPr/>
              <p:nvPr/>
            </p:nvSpPr>
            <p:spPr>
              <a:xfrm>
                <a:off x="20962173" y="22652486"/>
                <a:ext cx="265932" cy="5909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9D99F51B-C28A-47CA-8DA5-2CF762A4846C}"/>
                  </a:ext>
                </a:extLst>
              </p:cNvPr>
              <p:cNvSpPr/>
              <p:nvPr/>
            </p:nvSpPr>
            <p:spPr>
              <a:xfrm>
                <a:off x="21567782" y="22670847"/>
                <a:ext cx="265932" cy="5909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7672C10-7640-456C-993F-15A4223158B1}"/>
                  </a:ext>
                </a:extLst>
              </p:cNvPr>
              <p:cNvSpPr/>
              <p:nvPr/>
            </p:nvSpPr>
            <p:spPr>
              <a:xfrm>
                <a:off x="22126288" y="22652486"/>
                <a:ext cx="265932" cy="5909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3E678855-89E4-465A-BC18-78E64095F866}"/>
                  </a:ext>
                </a:extLst>
              </p:cNvPr>
              <p:cNvSpPr/>
              <p:nvPr/>
            </p:nvSpPr>
            <p:spPr>
              <a:xfrm>
                <a:off x="20345705" y="21079583"/>
                <a:ext cx="2179143" cy="3338001"/>
              </a:xfrm>
              <a:prstGeom prst="rect">
                <a:avLst/>
              </a:prstGeom>
              <a:solidFill>
                <a:schemeClr val="bg1">
                  <a:alpha val="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ACB078-8329-4689-A29A-996463BA276C}"/>
              </a:ext>
            </a:extLst>
          </p:cNvPr>
          <p:cNvGrpSpPr/>
          <p:nvPr/>
        </p:nvGrpSpPr>
        <p:grpSpPr>
          <a:xfrm>
            <a:off x="283498" y="148485"/>
            <a:ext cx="4009436" cy="1906920"/>
            <a:chOff x="3108051" y="5163635"/>
            <a:chExt cx="3524364" cy="1676216"/>
          </a:xfrm>
        </p:grpSpPr>
        <p:grpSp>
          <p:nvGrpSpPr>
            <p:cNvPr id="96" name="Azure DevOps">
              <a:extLst>
                <a:ext uri="{FF2B5EF4-FFF2-40B4-BE49-F238E27FC236}">
                  <a16:creationId xmlns:a16="http://schemas.microsoft.com/office/drawing/2014/main" id="{22CC0484-132D-4266-9CEE-58E011F2BD8F}"/>
                </a:ext>
              </a:extLst>
            </p:cNvPr>
            <p:cNvGrpSpPr/>
            <p:nvPr/>
          </p:nvGrpSpPr>
          <p:grpSpPr>
            <a:xfrm>
              <a:off x="3108051" y="5163635"/>
              <a:ext cx="3524364" cy="1676216"/>
              <a:chOff x="349795" y="6329368"/>
              <a:chExt cx="5064525" cy="2408729"/>
            </a:xfrm>
          </p:grpSpPr>
          <p:grpSp>
            <p:nvGrpSpPr>
              <p:cNvPr id="97" name="Azure DevOps">
                <a:extLst>
                  <a:ext uri="{FF2B5EF4-FFF2-40B4-BE49-F238E27FC236}">
                    <a16:creationId xmlns:a16="http://schemas.microsoft.com/office/drawing/2014/main" id="{800B5C78-A392-440F-81DF-3B247DBBE4F1}"/>
                  </a:ext>
                </a:extLst>
              </p:cNvPr>
              <p:cNvGrpSpPr/>
              <p:nvPr/>
            </p:nvGrpSpPr>
            <p:grpSpPr>
              <a:xfrm>
                <a:off x="349795" y="6329368"/>
                <a:ext cx="5064525" cy="2408729"/>
                <a:chOff x="399431" y="6198076"/>
                <a:chExt cx="5064525" cy="2408729"/>
              </a:xfrm>
            </p:grpSpPr>
            <p:sp>
              <p:nvSpPr>
                <p:cNvPr id="99" name="AzDops Grey Box">
                  <a:extLst>
                    <a:ext uri="{FF2B5EF4-FFF2-40B4-BE49-F238E27FC236}">
                      <a16:creationId xmlns:a16="http://schemas.microsoft.com/office/drawing/2014/main" id="{6A554504-0F6A-4E10-B4DE-8271A9037874}"/>
                    </a:ext>
                  </a:extLst>
                </p:cNvPr>
                <p:cNvSpPr/>
                <p:nvPr/>
              </p:nvSpPr>
              <p:spPr>
                <a:xfrm>
                  <a:off x="399431" y="6198076"/>
                  <a:ext cx="5064525" cy="240872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pic>
              <p:nvPicPr>
                <p:cNvPr id="100" name="AzDops Icon">
                  <a:extLst>
                    <a:ext uri="{FF2B5EF4-FFF2-40B4-BE49-F238E27FC236}">
                      <a16:creationId xmlns:a16="http://schemas.microsoft.com/office/drawing/2014/main" id="{DB3417AE-FDAE-46DB-8B63-9C04E4492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84" b="98238" l="2212" r="97788">
                              <a14:foregroundMark x1="8407" y1="50220" x2="8407" y2="38767"/>
                              <a14:foregroundMark x1="91150" y1="29515" x2="86283" y2="66079"/>
                              <a14:foregroundMark x1="16814" y1="26872" x2="57522" y2="15859"/>
                              <a14:foregroundMark x1="75221" y1="85022" x2="28761" y2="78855"/>
                              <a14:foregroundMark x1="74779" y1="98238" x2="73451" y2="91189"/>
                              <a14:foregroundMark x1="98230" y1="71366" x2="97788" y2="55507"/>
                              <a14:foregroundMark x1="44690" y1="3084" x2="47345" y2="6608"/>
                              <a14:foregroundMark x1="2212" y1="60352" x2="2212" y2="45374"/>
                              <a14:backgroundMark x1="8850" y1="11013" x2="26991" y2="5727"/>
                              <a14:backgroundMark x1="76991" y1="5727" x2="95575" y2="3965"/>
                              <a14:backgroundMark x1="23894" y1="64317" x2="68142" y2="32159"/>
                              <a14:backgroundMark x1="68142" y1="32159" x2="68142" y2="32159"/>
                              <a14:backgroundMark x1="88496" y1="96916" x2="99558" y2="8898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826" y="8105928"/>
                  <a:ext cx="498671" cy="500877"/>
                </a:xfrm>
                <a:prstGeom prst="rect">
                  <a:avLst/>
                </a:prstGeom>
              </p:spPr>
            </p:pic>
          </p:grpSp>
          <p:sp>
            <p:nvSpPr>
              <p:cNvPr id="98" name="&quot;Azure DevOps&quot;">
                <a:extLst>
                  <a:ext uri="{FF2B5EF4-FFF2-40B4-BE49-F238E27FC236}">
                    <a16:creationId xmlns:a16="http://schemas.microsoft.com/office/drawing/2014/main" id="{8A180B99-7A1F-4A29-A49E-E417FC988865}"/>
                  </a:ext>
                </a:extLst>
              </p:cNvPr>
              <p:cNvSpPr/>
              <p:nvPr/>
            </p:nvSpPr>
            <p:spPr>
              <a:xfrm>
                <a:off x="4419823" y="8522979"/>
                <a:ext cx="968717" cy="154797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en-US" sz="700" dirty="0">
                    <a:ln w="0"/>
                  </a:rPr>
                  <a:t>Azure DevOps</a:t>
                </a:r>
              </a:p>
            </p:txBody>
          </p:sp>
        </p:grpSp>
        <p:grpSp>
          <p:nvGrpSpPr>
            <p:cNvPr id="101" name="Release Pipeline">
              <a:extLst>
                <a:ext uri="{FF2B5EF4-FFF2-40B4-BE49-F238E27FC236}">
                  <a16:creationId xmlns:a16="http://schemas.microsoft.com/office/drawing/2014/main" id="{A0A960C7-C115-450E-81EA-ABE34C74C14D}"/>
                </a:ext>
              </a:extLst>
            </p:cNvPr>
            <p:cNvGrpSpPr/>
            <p:nvPr/>
          </p:nvGrpSpPr>
          <p:grpSpPr>
            <a:xfrm>
              <a:off x="4548436" y="6382857"/>
              <a:ext cx="1998240" cy="192593"/>
              <a:chOff x="-9833961" y="3236965"/>
              <a:chExt cx="4818394" cy="464403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3C080B6D-0E9B-4B11-BFFB-3579E5C0E628}"/>
                  </a:ext>
                </a:extLst>
              </p:cNvPr>
              <p:cNvSpPr/>
              <p:nvPr/>
            </p:nvSpPr>
            <p:spPr>
              <a:xfrm>
                <a:off x="-9833961" y="3259263"/>
                <a:ext cx="954508" cy="42973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ci01</a:t>
                </a: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943BD37A-58CD-4A09-8D07-796F0DB2CD06}"/>
                  </a:ext>
                </a:extLst>
              </p:cNvPr>
              <p:cNvSpPr/>
              <p:nvPr/>
            </p:nvSpPr>
            <p:spPr>
              <a:xfrm>
                <a:off x="-8623941" y="3241530"/>
                <a:ext cx="954508" cy="42973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prod</a:t>
                </a:r>
              </a:p>
            </p:txBody>
          </p:sp>
          <p:sp>
            <p:nvSpPr>
              <p:cNvPr id="104" name="Arrow: Right 103">
                <a:extLst>
                  <a:ext uri="{FF2B5EF4-FFF2-40B4-BE49-F238E27FC236}">
                    <a16:creationId xmlns:a16="http://schemas.microsoft.com/office/drawing/2014/main" id="{EE140436-134F-4A9B-82D8-3D020A77230F}"/>
                  </a:ext>
                </a:extLst>
              </p:cNvPr>
              <p:cNvSpPr/>
              <p:nvPr/>
            </p:nvSpPr>
            <p:spPr>
              <a:xfrm>
                <a:off x="-8810883" y="3375545"/>
                <a:ext cx="130210" cy="21233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GB" sz="1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A782E4A9-A5B7-4549-B2AC-46F2C276BF7D}"/>
                  </a:ext>
                </a:extLst>
              </p:cNvPr>
              <p:cNvGrpSpPr/>
              <p:nvPr/>
            </p:nvGrpSpPr>
            <p:grpSpPr>
              <a:xfrm>
                <a:off x="-6436293" y="3236965"/>
                <a:ext cx="1420726" cy="464403"/>
                <a:chOff x="4772855" y="5199091"/>
                <a:chExt cx="947255" cy="309636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995A25AB-259D-44EE-A8D0-6E4C0CE18C5B}"/>
                    </a:ext>
                  </a:extLst>
                </p:cNvPr>
                <p:cNvSpPr/>
                <p:nvPr/>
              </p:nvSpPr>
              <p:spPr>
                <a:xfrm>
                  <a:off x="5083701" y="5199091"/>
                  <a:ext cx="636409" cy="286518"/>
                </a:xfrm>
                <a:prstGeom prst="roundRect">
                  <a:avLst/>
                </a:prstGeom>
                <a:ln w="3810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algn="ctr"/>
                  <a:r>
                    <a:rPr lang="en-GB" sz="5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rby1</a:t>
                  </a:r>
                </a:p>
              </p:txBody>
            </p:sp>
            <p:sp>
              <p:nvSpPr>
                <p:cNvPr id="109" name="Arrow: Right 108">
                  <a:extLst>
                    <a:ext uri="{FF2B5EF4-FFF2-40B4-BE49-F238E27FC236}">
                      <a16:creationId xmlns:a16="http://schemas.microsoft.com/office/drawing/2014/main" id="{3E49E65F-25C7-4FCA-9EC8-2CF2DF792A47}"/>
                    </a:ext>
                  </a:extLst>
                </p:cNvPr>
                <p:cNvSpPr/>
                <p:nvPr/>
              </p:nvSpPr>
              <p:spPr>
                <a:xfrm>
                  <a:off x="4772855" y="5277950"/>
                  <a:ext cx="86816" cy="141573"/>
                </a:xfrm>
                <a:prstGeom prst="rightArrow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en-GB" sz="10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943267EB-6DC3-4B1A-8FF4-E487D0B16AEA}"/>
                    </a:ext>
                  </a:extLst>
                </p:cNvPr>
                <p:cNvSpPr/>
                <p:nvPr/>
              </p:nvSpPr>
              <p:spPr>
                <a:xfrm>
                  <a:off x="4916147" y="5223472"/>
                  <a:ext cx="86816" cy="8681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B5782CE1-1D4C-43D7-863F-2E6DD4651E27}"/>
                    </a:ext>
                  </a:extLst>
                </p:cNvPr>
                <p:cNvSpPr/>
                <p:nvPr/>
              </p:nvSpPr>
              <p:spPr>
                <a:xfrm>
                  <a:off x="4896702" y="5315228"/>
                  <a:ext cx="125707" cy="1257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632D6EBE-F79F-4656-9BD7-B9347E82C688}"/>
                    </a:ext>
                  </a:extLst>
                </p:cNvPr>
                <p:cNvSpPr/>
                <p:nvPr/>
              </p:nvSpPr>
              <p:spPr>
                <a:xfrm>
                  <a:off x="4885923" y="5361463"/>
                  <a:ext cx="147264" cy="147264"/>
                </a:xfrm>
                <a:prstGeom prst="ellips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9B5399B6-EC4F-4E8B-A8F3-AE83CC61A854}"/>
                    </a:ext>
                  </a:extLst>
                </p:cNvPr>
                <p:cNvGrpSpPr/>
                <p:nvPr/>
              </p:nvGrpSpPr>
              <p:grpSpPr>
                <a:xfrm>
                  <a:off x="4902922" y="5393135"/>
                  <a:ext cx="106971" cy="106576"/>
                  <a:chOff x="6248075" y="1017889"/>
                  <a:chExt cx="403214" cy="401726"/>
                </a:xfrm>
              </p:grpSpPr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701F6F3A-AE76-4367-B0F0-BECC6348EFAA}"/>
                      </a:ext>
                    </a:extLst>
                  </p:cNvPr>
                  <p:cNvSpPr/>
                  <p:nvPr/>
                </p:nvSpPr>
                <p:spPr>
                  <a:xfrm>
                    <a:off x="6248075" y="1039296"/>
                    <a:ext cx="400543" cy="364689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0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pic>
                <p:nvPicPr>
                  <p:cNvPr id="115" name="Graphic 114" descr="Checkmark">
                    <a:extLst>
                      <a:ext uri="{FF2B5EF4-FFF2-40B4-BE49-F238E27FC236}">
                        <a16:creationId xmlns:a16="http://schemas.microsoft.com/office/drawing/2014/main" id="{11BBE220-68DE-46BA-B0FC-155AAF84B0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49563" y="1017889"/>
                    <a:ext cx="401726" cy="40172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AD9756AE-F9FB-45EB-9A48-11F67312BBD0}"/>
                  </a:ext>
                </a:extLst>
              </p:cNvPr>
              <p:cNvSpPr/>
              <p:nvPr/>
            </p:nvSpPr>
            <p:spPr>
              <a:xfrm>
                <a:off x="-7458569" y="3250669"/>
                <a:ext cx="954508" cy="429730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alx1</a:t>
                </a:r>
              </a:p>
            </p:txBody>
          </p:sp>
          <p:sp>
            <p:nvSpPr>
              <p:cNvPr id="107" name="Arrow: Right 106">
                <a:extLst>
                  <a:ext uri="{FF2B5EF4-FFF2-40B4-BE49-F238E27FC236}">
                    <a16:creationId xmlns:a16="http://schemas.microsoft.com/office/drawing/2014/main" id="{E1072073-F5EA-4D6F-9F59-DF49D463A406}"/>
                  </a:ext>
                </a:extLst>
              </p:cNvPr>
              <p:cNvSpPr/>
              <p:nvPr/>
            </p:nvSpPr>
            <p:spPr>
              <a:xfrm>
                <a:off x="-7621910" y="3366951"/>
                <a:ext cx="130210" cy="212336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GB" sz="10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6" name="Build Pipeline">
              <a:extLst>
                <a:ext uri="{FF2B5EF4-FFF2-40B4-BE49-F238E27FC236}">
                  <a16:creationId xmlns:a16="http://schemas.microsoft.com/office/drawing/2014/main" id="{3DAD8B9B-678F-4978-ADE0-6F1F5EEA119F}"/>
                </a:ext>
              </a:extLst>
            </p:cNvPr>
            <p:cNvGrpSpPr/>
            <p:nvPr/>
          </p:nvGrpSpPr>
          <p:grpSpPr>
            <a:xfrm>
              <a:off x="4539502" y="6087054"/>
              <a:ext cx="1527575" cy="228110"/>
              <a:chOff x="337820" y="2930013"/>
              <a:chExt cx="8617904" cy="128689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0133262-8988-4E5B-94F1-615E4C4862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4029" y="3016198"/>
                <a:ext cx="8490922" cy="1080000"/>
                <a:chOff x="4211782" y="3269673"/>
                <a:chExt cx="3768436" cy="588818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258D1384-D2AE-4B3D-AE86-BF240546C9E9}"/>
                    </a:ext>
                  </a:extLst>
                </p:cNvPr>
                <p:cNvSpPr/>
                <p:nvPr/>
              </p:nvSpPr>
              <p:spPr>
                <a:xfrm>
                  <a:off x="4211782" y="3269673"/>
                  <a:ext cx="1066392" cy="58881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500" dirty="0"/>
                    <a:t>Compile</a:t>
                  </a:r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D94CCEF-B36E-4A16-B944-50AAA843C099}"/>
                    </a:ext>
                  </a:extLst>
                </p:cNvPr>
                <p:cNvSpPr/>
                <p:nvPr/>
              </p:nvSpPr>
              <p:spPr>
                <a:xfrm>
                  <a:off x="5562804" y="3269673"/>
                  <a:ext cx="1066392" cy="58881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600" dirty="0"/>
                    <a:t>Test</a:t>
                  </a:r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75EA0A9D-F296-44F5-95FD-F64CB49625B3}"/>
                    </a:ext>
                  </a:extLst>
                </p:cNvPr>
                <p:cNvSpPr/>
                <p:nvPr/>
              </p:nvSpPr>
              <p:spPr>
                <a:xfrm>
                  <a:off x="6913826" y="3269673"/>
                  <a:ext cx="1066392" cy="58881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500" dirty="0"/>
                    <a:t>Package</a:t>
                  </a:r>
                </a:p>
              </p:txBody>
            </p:sp>
            <p:sp>
              <p:nvSpPr>
                <p:cNvPr id="122" name="Arrow: Right 121">
                  <a:extLst>
                    <a:ext uri="{FF2B5EF4-FFF2-40B4-BE49-F238E27FC236}">
                      <a16:creationId xmlns:a16="http://schemas.microsoft.com/office/drawing/2014/main" id="{684147A1-9EE3-4A5F-99E1-BE13E247A96A}"/>
                    </a:ext>
                  </a:extLst>
                </p:cNvPr>
                <p:cNvSpPr/>
                <p:nvPr/>
              </p:nvSpPr>
              <p:spPr>
                <a:xfrm>
                  <a:off x="5354782" y="3429000"/>
                  <a:ext cx="145473" cy="290945"/>
                </a:xfrm>
                <a:prstGeom prst="rightArrow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00"/>
                </a:p>
              </p:txBody>
            </p:sp>
            <p:sp>
              <p:nvSpPr>
                <p:cNvPr id="123" name="Arrow: Right 122">
                  <a:extLst>
                    <a:ext uri="{FF2B5EF4-FFF2-40B4-BE49-F238E27FC236}">
                      <a16:creationId xmlns:a16="http://schemas.microsoft.com/office/drawing/2014/main" id="{1C494C2E-28F2-4C6C-8AC6-C7336F6B4E77}"/>
                    </a:ext>
                  </a:extLst>
                </p:cNvPr>
                <p:cNvSpPr/>
                <p:nvPr/>
              </p:nvSpPr>
              <p:spPr>
                <a:xfrm>
                  <a:off x="6691745" y="3429000"/>
                  <a:ext cx="145473" cy="290945"/>
                </a:xfrm>
                <a:prstGeom prst="rightArrow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00"/>
                </a:p>
              </p:txBody>
            </p:sp>
          </p:grp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9CEC353-C660-4018-8E57-445570F4829C}"/>
                  </a:ext>
                </a:extLst>
              </p:cNvPr>
              <p:cNvSpPr/>
              <p:nvPr/>
            </p:nvSpPr>
            <p:spPr>
              <a:xfrm>
                <a:off x="337820" y="2930013"/>
                <a:ext cx="8617904" cy="12868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</p:grpSp>
        <p:grpSp>
          <p:nvGrpSpPr>
            <p:cNvPr id="124" name="Work Items">
              <a:extLst>
                <a:ext uri="{FF2B5EF4-FFF2-40B4-BE49-F238E27FC236}">
                  <a16:creationId xmlns:a16="http://schemas.microsoft.com/office/drawing/2014/main" id="{8835C23E-21B0-4F72-84F3-3E22E3C4D245}"/>
                </a:ext>
              </a:extLst>
            </p:cNvPr>
            <p:cNvGrpSpPr/>
            <p:nvPr/>
          </p:nvGrpSpPr>
          <p:grpSpPr>
            <a:xfrm>
              <a:off x="5899001" y="5416213"/>
              <a:ext cx="588108" cy="429317"/>
              <a:chOff x="384028" y="165100"/>
              <a:chExt cx="3514871" cy="256584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44EED23-E266-4FD0-B893-977D5A2CE13E}"/>
                  </a:ext>
                </a:extLst>
              </p:cNvPr>
              <p:cNvSpPr/>
              <p:nvPr/>
            </p:nvSpPr>
            <p:spPr>
              <a:xfrm>
                <a:off x="384028" y="165100"/>
                <a:ext cx="3514871" cy="25658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722F41C-D8C7-42AE-AE77-2DC8BF30B754}"/>
                  </a:ext>
                </a:extLst>
              </p:cNvPr>
              <p:cNvGrpSpPr/>
              <p:nvPr/>
            </p:nvGrpSpPr>
            <p:grpSpPr>
              <a:xfrm>
                <a:off x="497841" y="406401"/>
                <a:ext cx="3261360" cy="2160000"/>
                <a:chOff x="1147586" y="3913909"/>
                <a:chExt cx="1971932" cy="1185572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D8868C26-A17E-445A-99EC-A75920DCC8B7}"/>
                    </a:ext>
                  </a:extLst>
                </p:cNvPr>
                <p:cNvSpPr/>
                <p:nvPr/>
              </p:nvSpPr>
              <p:spPr>
                <a:xfrm>
                  <a:off x="2112819" y="3913909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A9EBF9F8-AA89-48BF-B016-3EF2EC9303EA}"/>
                    </a:ext>
                  </a:extLst>
                </p:cNvPr>
                <p:cNvSpPr/>
                <p:nvPr/>
              </p:nvSpPr>
              <p:spPr>
                <a:xfrm>
                  <a:off x="1794165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E9AA80A1-BF80-4118-BD5B-00E6B72014EA}"/>
                    </a:ext>
                  </a:extLst>
                </p:cNvPr>
                <p:cNvSpPr/>
                <p:nvPr/>
              </p:nvSpPr>
              <p:spPr>
                <a:xfrm>
                  <a:off x="2213264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4217D160-3304-4F66-AA4F-BAB1A10A40FC}"/>
                    </a:ext>
                  </a:extLst>
                </p:cNvPr>
                <p:cNvSpPr/>
                <p:nvPr/>
              </p:nvSpPr>
              <p:spPr>
                <a:xfrm>
                  <a:off x="2632363" y="4260428"/>
                  <a:ext cx="200891" cy="131618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53497CBB-C8AA-4D39-9314-E305E9D2F486}"/>
                    </a:ext>
                  </a:extLst>
                </p:cNvPr>
                <p:cNvSpPr/>
                <p:nvPr/>
              </p:nvSpPr>
              <p:spPr>
                <a:xfrm>
                  <a:off x="1482438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DF8FA82-362A-4C51-9AAF-C854EADDE8CE}"/>
                    </a:ext>
                  </a:extLst>
                </p:cNvPr>
                <p:cNvSpPr/>
                <p:nvPr/>
              </p:nvSpPr>
              <p:spPr>
                <a:xfrm>
                  <a:off x="2320636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D0DDA0A-DF54-4E05-AA77-0F73FAC1D104}"/>
                    </a:ext>
                  </a:extLst>
                </p:cNvPr>
                <p:cNvSpPr/>
                <p:nvPr/>
              </p:nvSpPr>
              <p:spPr>
                <a:xfrm>
                  <a:off x="1911928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E96D08B-3A64-4243-B504-AE76DDE2E02C}"/>
                    </a:ext>
                  </a:extLst>
                </p:cNvPr>
                <p:cNvSpPr/>
                <p:nvPr/>
              </p:nvSpPr>
              <p:spPr>
                <a:xfrm>
                  <a:off x="2750126" y="461749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53B5B98-4B7D-4BD7-BA5C-8E279E4C74F3}"/>
                    </a:ext>
                  </a:extLst>
                </p:cNvPr>
                <p:cNvSpPr/>
                <p:nvPr/>
              </p:nvSpPr>
              <p:spPr>
                <a:xfrm>
                  <a:off x="1147586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4DABFDDE-C8A0-4223-9DDA-FFDC1F4B51AA}"/>
                    </a:ext>
                  </a:extLst>
                </p:cNvPr>
                <p:cNvSpPr/>
                <p:nvPr/>
              </p:nvSpPr>
              <p:spPr>
                <a:xfrm>
                  <a:off x="2140527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C68E3C0-2FF8-4D70-BEF4-1E524D717538}"/>
                    </a:ext>
                  </a:extLst>
                </p:cNvPr>
                <p:cNvSpPr/>
                <p:nvPr/>
              </p:nvSpPr>
              <p:spPr>
                <a:xfrm>
                  <a:off x="1476634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D11EC323-38BA-4E9A-8000-58381029C6C0}"/>
                    </a:ext>
                  </a:extLst>
                </p:cNvPr>
                <p:cNvSpPr/>
                <p:nvPr/>
              </p:nvSpPr>
              <p:spPr>
                <a:xfrm>
                  <a:off x="2469575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56D390FF-D48A-419B-997B-20AEFD3DD248}"/>
                    </a:ext>
                  </a:extLst>
                </p:cNvPr>
                <p:cNvSpPr/>
                <p:nvPr/>
              </p:nvSpPr>
              <p:spPr>
                <a:xfrm>
                  <a:off x="1791920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9BBDBED1-A0D1-4379-9C91-E945EA64D7CB}"/>
                    </a:ext>
                  </a:extLst>
                </p:cNvPr>
                <p:cNvSpPr/>
                <p:nvPr/>
              </p:nvSpPr>
              <p:spPr>
                <a:xfrm>
                  <a:off x="2918627" y="4967863"/>
                  <a:ext cx="200891" cy="13161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/>
                </a:p>
              </p:txBody>
            </p: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DFD90DE4-B049-44FC-9BC0-041A22CC9A01}"/>
                    </a:ext>
                  </a:extLst>
                </p:cNvPr>
                <p:cNvCxnSpPr>
                  <a:cxnSpLocks/>
                  <a:stCxn id="128" idx="0"/>
                  <a:endCxn id="127" idx="2"/>
                </p:cNvCxnSpPr>
                <p:nvPr/>
              </p:nvCxnSpPr>
              <p:spPr>
                <a:xfrm flipV="1">
                  <a:off x="1894611" y="4045527"/>
                  <a:ext cx="318654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F684AB1C-BDEC-4CB5-8C78-BEA00A9B588A}"/>
                    </a:ext>
                  </a:extLst>
                </p:cNvPr>
                <p:cNvCxnSpPr>
                  <a:cxnSpLocks/>
                  <a:stCxn id="129" idx="0"/>
                  <a:endCxn id="127" idx="2"/>
                </p:cNvCxnSpPr>
                <p:nvPr/>
              </p:nvCxnSpPr>
              <p:spPr>
                <a:xfrm flipH="1" flipV="1">
                  <a:off x="2213265" y="4045527"/>
                  <a:ext cx="100445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7366B3B8-F83C-462E-B4B5-1ABCFE36E599}"/>
                    </a:ext>
                  </a:extLst>
                </p:cNvPr>
                <p:cNvCxnSpPr>
                  <a:cxnSpLocks/>
                  <a:stCxn id="130" idx="0"/>
                  <a:endCxn id="127" idx="2"/>
                </p:cNvCxnSpPr>
                <p:nvPr/>
              </p:nvCxnSpPr>
              <p:spPr>
                <a:xfrm flipH="1" flipV="1">
                  <a:off x="2213265" y="4045527"/>
                  <a:ext cx="519544" cy="2149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42343A3F-5A83-4C08-B17B-7E0C25DE58E8}"/>
                    </a:ext>
                  </a:extLst>
                </p:cNvPr>
                <p:cNvCxnSpPr>
                  <a:cxnSpLocks/>
                  <a:stCxn id="131" idx="0"/>
                  <a:endCxn id="128" idx="2"/>
                </p:cNvCxnSpPr>
                <p:nvPr/>
              </p:nvCxnSpPr>
              <p:spPr>
                <a:xfrm flipV="1">
                  <a:off x="1582884" y="4392046"/>
                  <a:ext cx="311727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E480426D-C388-4343-953B-E3883BC55EF3}"/>
                    </a:ext>
                  </a:extLst>
                </p:cNvPr>
                <p:cNvCxnSpPr>
                  <a:cxnSpLocks/>
                  <a:stCxn id="133" idx="0"/>
                  <a:endCxn id="128" idx="2"/>
                </p:cNvCxnSpPr>
                <p:nvPr/>
              </p:nvCxnSpPr>
              <p:spPr>
                <a:xfrm flipH="1" flipV="1">
                  <a:off x="1894611" y="4392046"/>
                  <a:ext cx="117763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>
                  <a:extLst>
                    <a:ext uri="{FF2B5EF4-FFF2-40B4-BE49-F238E27FC236}">
                      <a16:creationId xmlns:a16="http://schemas.microsoft.com/office/drawing/2014/main" id="{5377C1A0-1ED7-41B8-8C4A-616331B77CB0}"/>
                    </a:ext>
                  </a:extLst>
                </p:cNvPr>
                <p:cNvCxnSpPr>
                  <a:cxnSpLocks/>
                  <a:stCxn id="132" idx="0"/>
                  <a:endCxn id="129" idx="2"/>
                </p:cNvCxnSpPr>
                <p:nvPr/>
              </p:nvCxnSpPr>
              <p:spPr>
                <a:xfrm flipH="1" flipV="1">
                  <a:off x="2313710" y="4392046"/>
                  <a:ext cx="107372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014F1562-2B62-4303-882F-E09450020DFF}"/>
                    </a:ext>
                  </a:extLst>
                </p:cNvPr>
                <p:cNvCxnSpPr>
                  <a:cxnSpLocks/>
                  <a:stCxn id="134" idx="0"/>
                  <a:endCxn id="130" idx="2"/>
                </p:cNvCxnSpPr>
                <p:nvPr/>
              </p:nvCxnSpPr>
              <p:spPr>
                <a:xfrm flipH="1" flipV="1">
                  <a:off x="2732809" y="4392046"/>
                  <a:ext cx="117763" cy="2254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id="{66FF2452-FC94-46D5-BA85-FB6C0972BA99}"/>
                    </a:ext>
                  </a:extLst>
                </p:cNvPr>
                <p:cNvCxnSpPr>
                  <a:cxnSpLocks/>
                  <a:stCxn id="135" idx="0"/>
                  <a:endCxn id="131" idx="2"/>
                </p:cNvCxnSpPr>
                <p:nvPr/>
              </p:nvCxnSpPr>
              <p:spPr>
                <a:xfrm flipV="1">
                  <a:off x="1248032" y="4749111"/>
                  <a:ext cx="334852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Arrow Connector 204">
                  <a:extLst>
                    <a:ext uri="{FF2B5EF4-FFF2-40B4-BE49-F238E27FC236}">
                      <a16:creationId xmlns:a16="http://schemas.microsoft.com/office/drawing/2014/main" id="{CAF34E29-5B8E-4268-B15B-E815F29D46DA}"/>
                    </a:ext>
                  </a:extLst>
                </p:cNvPr>
                <p:cNvCxnSpPr>
                  <a:cxnSpLocks/>
                  <a:stCxn id="177" idx="0"/>
                  <a:endCxn id="131" idx="2"/>
                </p:cNvCxnSpPr>
                <p:nvPr/>
              </p:nvCxnSpPr>
              <p:spPr>
                <a:xfrm flipV="1">
                  <a:off x="1577080" y="4749111"/>
                  <a:ext cx="5804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DACE70CC-F8E9-4644-ADDC-D1A2C72A9797}"/>
                    </a:ext>
                  </a:extLst>
                </p:cNvPr>
                <p:cNvCxnSpPr>
                  <a:cxnSpLocks/>
                  <a:stCxn id="183" idx="0"/>
                  <a:endCxn id="134" idx="2"/>
                </p:cNvCxnSpPr>
                <p:nvPr/>
              </p:nvCxnSpPr>
              <p:spPr>
                <a:xfrm flipH="1" flipV="1">
                  <a:off x="2850572" y="4749111"/>
                  <a:ext cx="168501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Arrow Connector 206">
                  <a:extLst>
                    <a:ext uri="{FF2B5EF4-FFF2-40B4-BE49-F238E27FC236}">
                      <a16:creationId xmlns:a16="http://schemas.microsoft.com/office/drawing/2014/main" id="{59515F79-799D-4238-BFB3-BDDEAB6891A2}"/>
                    </a:ext>
                  </a:extLst>
                </p:cNvPr>
                <p:cNvCxnSpPr>
                  <a:cxnSpLocks/>
                  <a:stCxn id="182" idx="0"/>
                  <a:endCxn id="133" idx="2"/>
                </p:cNvCxnSpPr>
                <p:nvPr/>
              </p:nvCxnSpPr>
              <p:spPr>
                <a:xfrm flipV="1">
                  <a:off x="1892366" y="4749111"/>
                  <a:ext cx="120008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id="{6B1B7C60-2715-4A41-BD53-45E8C97E3AB9}"/>
                    </a:ext>
                  </a:extLst>
                </p:cNvPr>
                <p:cNvCxnSpPr>
                  <a:cxnSpLocks/>
                  <a:stCxn id="137" idx="0"/>
                  <a:endCxn id="132" idx="2"/>
                </p:cNvCxnSpPr>
                <p:nvPr/>
              </p:nvCxnSpPr>
              <p:spPr>
                <a:xfrm flipV="1">
                  <a:off x="2240973" y="4749111"/>
                  <a:ext cx="180109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048A4063-AB7E-4008-AA36-56A864BEF070}"/>
                    </a:ext>
                  </a:extLst>
                </p:cNvPr>
                <p:cNvCxnSpPr>
                  <a:cxnSpLocks/>
                  <a:stCxn id="179" idx="0"/>
                  <a:endCxn id="132" idx="2"/>
                </p:cNvCxnSpPr>
                <p:nvPr/>
              </p:nvCxnSpPr>
              <p:spPr>
                <a:xfrm flipH="1" flipV="1">
                  <a:off x="2421082" y="4749111"/>
                  <a:ext cx="148939" cy="2187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0" name="Git">
              <a:extLst>
                <a:ext uri="{FF2B5EF4-FFF2-40B4-BE49-F238E27FC236}">
                  <a16:creationId xmlns:a16="http://schemas.microsoft.com/office/drawing/2014/main" id="{5029AD35-B605-4276-90E5-9D958F6A192F}"/>
                </a:ext>
              </a:extLst>
            </p:cNvPr>
            <p:cNvGrpSpPr/>
            <p:nvPr/>
          </p:nvGrpSpPr>
          <p:grpSpPr>
            <a:xfrm>
              <a:off x="3294430" y="5362553"/>
              <a:ext cx="469755" cy="469755"/>
              <a:chOff x="12175068" y="21606800"/>
              <a:chExt cx="1197589" cy="1197589"/>
            </a:xfrm>
          </p:grpSpPr>
          <p:sp>
            <p:nvSpPr>
              <p:cNvPr id="401" name="White background">
                <a:extLst>
                  <a:ext uri="{FF2B5EF4-FFF2-40B4-BE49-F238E27FC236}">
                    <a16:creationId xmlns:a16="http://schemas.microsoft.com/office/drawing/2014/main" id="{3B9DEA90-3751-4890-BBE3-38FA3A969270}"/>
                  </a:ext>
                </a:extLst>
              </p:cNvPr>
              <p:cNvSpPr/>
              <p:nvPr/>
            </p:nvSpPr>
            <p:spPr>
              <a:xfrm rot="2700000">
                <a:off x="12355113" y="21784347"/>
                <a:ext cx="851165" cy="84248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pic>
            <p:nvPicPr>
              <p:cNvPr id="402" name="Git Image" descr="Image result for git icon">
                <a:extLst>
                  <a:ext uri="{FF2B5EF4-FFF2-40B4-BE49-F238E27FC236}">
                    <a16:creationId xmlns:a16="http://schemas.microsoft.com/office/drawing/2014/main" id="{ED54B572-1B1E-4DD9-A7CF-6DB05ABC29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75068" y="21606800"/>
                <a:ext cx="1197589" cy="1197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9" name="Application">
              <a:extLst>
                <a:ext uri="{FF2B5EF4-FFF2-40B4-BE49-F238E27FC236}">
                  <a16:creationId xmlns:a16="http://schemas.microsoft.com/office/drawing/2014/main" id="{05DB0C7C-413E-465D-ACF6-5751C35EFACE}"/>
                </a:ext>
              </a:extLst>
            </p:cNvPr>
            <p:cNvGrpSpPr/>
            <p:nvPr/>
          </p:nvGrpSpPr>
          <p:grpSpPr>
            <a:xfrm>
              <a:off x="3624392" y="5276989"/>
              <a:ext cx="798032" cy="798032"/>
              <a:chOff x="16316154" y="23497321"/>
              <a:chExt cx="2034496" cy="2034496"/>
            </a:xfrm>
          </p:grpSpPr>
          <p:sp>
            <p:nvSpPr>
              <p:cNvPr id="410" name="Green semicircle">
                <a:extLst>
                  <a:ext uri="{FF2B5EF4-FFF2-40B4-BE49-F238E27FC236}">
                    <a16:creationId xmlns:a16="http://schemas.microsoft.com/office/drawing/2014/main" id="{A22180A5-1F18-47DA-B58B-04E793FE44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6316154" y="23497321"/>
                <a:ext cx="2034496" cy="2034496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text">
                <a:extLst>
                  <a:ext uri="{FF2B5EF4-FFF2-40B4-BE49-F238E27FC236}">
                    <a16:creationId xmlns:a16="http://schemas.microsoft.com/office/drawing/2014/main" id="{5C3660CC-4C32-4F88-BB23-FFCE714F7E1B}"/>
                  </a:ext>
                </a:extLst>
              </p:cNvPr>
              <p:cNvSpPr txBox="1"/>
              <p:nvPr/>
            </p:nvSpPr>
            <p:spPr>
              <a:xfrm>
                <a:off x="16879853" y="24217198"/>
                <a:ext cx="899071" cy="2353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/>
                <a:r>
                  <a:rPr lang="en-GB" sz="600" dirty="0"/>
                  <a:t>Application</a:t>
                </a:r>
                <a:endParaRPr lang="en-GB" sz="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6542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2307771" y="485181"/>
            <a:ext cx="78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clear separation of responsibilities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5002399" y="5569144"/>
            <a:ext cx="2187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B16E6-9E8A-49D8-8A59-19A0BFEB8530}"/>
              </a:ext>
            </a:extLst>
          </p:cNvPr>
          <p:cNvSpPr txBox="1"/>
          <p:nvPr/>
        </p:nvSpPr>
        <p:spPr>
          <a:xfrm>
            <a:off x="4984433" y="4984369"/>
            <a:ext cx="222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 characters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235D5-FCBF-4008-A4B6-7BAAE78DCB55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the BHA system (</a:t>
            </a:r>
            <a:r>
              <a:rPr lang="en-GB" dirty="0" err="1"/>
              <a:t>bhas</a:t>
            </a:r>
            <a:r>
              <a:rPr lang="en-GB" dirty="0"/>
              <a:t>).</a:t>
            </a:r>
          </a:p>
          <a:p>
            <a:r>
              <a:rPr lang="en-GB" dirty="0"/>
              <a:t>Add your system, and name it.</a:t>
            </a:r>
          </a:p>
        </p:txBody>
      </p:sp>
    </p:spTree>
    <p:extLst>
      <p:ext uri="{BB962C8B-B14F-4D97-AF65-F5344CB8AC3E}">
        <p14:creationId xmlns:p14="http://schemas.microsoft.com/office/powerpoint/2010/main" val="29275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B05EE2-F56D-428E-8931-71CA5EB8EC70}"/>
              </a:ext>
            </a:extLst>
          </p:cNvPr>
          <p:cNvGrpSpPr/>
          <p:nvPr/>
        </p:nvGrpSpPr>
        <p:grpSpPr>
          <a:xfrm>
            <a:off x="4086418" y="0"/>
            <a:ext cx="8204060" cy="6858000"/>
            <a:chOff x="12737247" y="280362"/>
            <a:chExt cx="22955742" cy="19189339"/>
          </a:xfrm>
        </p:grpSpPr>
        <p:grpSp>
          <p:nvGrpSpPr>
            <p:cNvPr id="412" name="Subscription">
              <a:extLst>
                <a:ext uri="{FF2B5EF4-FFF2-40B4-BE49-F238E27FC236}">
                  <a16:creationId xmlns:a16="http://schemas.microsoft.com/office/drawing/2014/main" id="{4978C33E-B339-4316-BAD4-5CD480412B86}"/>
                </a:ext>
              </a:extLst>
            </p:cNvPr>
            <p:cNvGrpSpPr/>
            <p:nvPr/>
          </p:nvGrpSpPr>
          <p:grpSpPr>
            <a:xfrm>
              <a:off x="14743997" y="280362"/>
              <a:ext cx="20948992" cy="19189339"/>
              <a:chOff x="3584116" y="-2862999"/>
              <a:chExt cx="8930661" cy="12177528"/>
            </a:xfrm>
          </p:grpSpPr>
          <p:sp>
            <p:nvSpPr>
              <p:cNvPr id="413" name="Subscription box">
                <a:extLst>
                  <a:ext uri="{FF2B5EF4-FFF2-40B4-BE49-F238E27FC236}">
                    <a16:creationId xmlns:a16="http://schemas.microsoft.com/office/drawing/2014/main" id="{EFE98060-A429-4590-9ADD-7766E58D76D2}"/>
                  </a:ext>
                </a:extLst>
              </p:cNvPr>
              <p:cNvSpPr/>
              <p:nvPr/>
            </p:nvSpPr>
            <p:spPr>
              <a:xfrm>
                <a:off x="3852431" y="-2862999"/>
                <a:ext cx="8662346" cy="121775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14" name="Subscription Symbol">
                <a:extLst>
                  <a:ext uri="{FF2B5EF4-FFF2-40B4-BE49-F238E27FC236}">
                    <a16:creationId xmlns:a16="http://schemas.microsoft.com/office/drawing/2014/main" id="{7DBB3830-6F32-4041-80F8-2A69E932408A}"/>
                  </a:ext>
                </a:extLst>
              </p:cNvPr>
              <p:cNvGrpSpPr/>
              <p:nvPr/>
            </p:nvGrpSpPr>
            <p:grpSpPr>
              <a:xfrm>
                <a:off x="3584116" y="-2703011"/>
                <a:ext cx="545957" cy="1446129"/>
                <a:chOff x="-480426" y="-1613462"/>
                <a:chExt cx="545957" cy="1446129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227759E9-31DD-4C3D-B9B1-5980FE4F0FA6}"/>
                    </a:ext>
                  </a:extLst>
                </p:cNvPr>
                <p:cNvSpPr/>
                <p:nvPr/>
              </p:nvSpPr>
              <p:spPr>
                <a:xfrm>
                  <a:off x="-309046" y="-1464094"/>
                  <a:ext cx="203197" cy="23504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16" name="Picture 415">
                  <a:extLst>
                    <a:ext uri="{FF2B5EF4-FFF2-40B4-BE49-F238E27FC236}">
                      <a16:creationId xmlns:a16="http://schemas.microsoft.com/office/drawing/2014/main" id="{61CF1B46-629C-4967-9A64-E600B34E4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80426" y="-1613462"/>
                  <a:ext cx="545957" cy="1446129"/>
                </a:xfrm>
                <a:prstGeom prst="rect">
                  <a:avLst/>
                </a:prstGeom>
              </p:spPr>
            </p:pic>
          </p:grpSp>
        </p:grpSp>
        <p:sp>
          <p:nvSpPr>
            <p:cNvPr id="417" name="System 1">
              <a:extLst>
                <a:ext uri="{FF2B5EF4-FFF2-40B4-BE49-F238E27FC236}">
                  <a16:creationId xmlns:a16="http://schemas.microsoft.com/office/drawing/2014/main" id="{BF3DAC8B-E9BC-436E-B0D4-8271F0C9E99D}"/>
                </a:ext>
              </a:extLst>
            </p:cNvPr>
            <p:cNvSpPr/>
            <p:nvPr/>
          </p:nvSpPr>
          <p:spPr>
            <a:xfrm>
              <a:off x="22810711" y="953039"/>
              <a:ext cx="12325774" cy="16293965"/>
            </a:xfrm>
            <a:prstGeom prst="rect">
              <a:avLst/>
            </a:prstGeom>
            <a:solidFill>
              <a:srgbClr val="EAE1DA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rbts</a:t>
              </a:r>
            </a:p>
          </p:txBody>
        </p:sp>
        <p:sp>
          <p:nvSpPr>
            <p:cNvPr id="418" name="Environment 4">
              <a:extLst>
                <a:ext uri="{FF2B5EF4-FFF2-40B4-BE49-F238E27FC236}">
                  <a16:creationId xmlns:a16="http://schemas.microsoft.com/office/drawing/2014/main" id="{866F4A72-DC36-4D2E-A733-229498E62EA3}"/>
                </a:ext>
              </a:extLst>
            </p:cNvPr>
            <p:cNvSpPr/>
            <p:nvPr/>
          </p:nvSpPr>
          <p:spPr>
            <a:xfrm>
              <a:off x="29232031" y="9233304"/>
              <a:ext cx="5434096" cy="64896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prod</a:t>
              </a:r>
            </a:p>
          </p:txBody>
        </p:sp>
        <p:sp>
          <p:nvSpPr>
            <p:cNvPr id="419" name="Environment 3">
              <a:extLst>
                <a:ext uri="{FF2B5EF4-FFF2-40B4-BE49-F238E27FC236}">
                  <a16:creationId xmlns:a16="http://schemas.microsoft.com/office/drawing/2014/main" id="{46BFBA3B-0076-478A-B655-34F44831326E}"/>
                </a:ext>
              </a:extLst>
            </p:cNvPr>
            <p:cNvSpPr/>
            <p:nvPr/>
          </p:nvSpPr>
          <p:spPr>
            <a:xfrm>
              <a:off x="29272535" y="1734793"/>
              <a:ext cx="5389914" cy="64896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rby1</a:t>
              </a:r>
            </a:p>
          </p:txBody>
        </p:sp>
        <p:sp>
          <p:nvSpPr>
            <p:cNvPr id="420" name="Environment 2">
              <a:extLst>
                <a:ext uri="{FF2B5EF4-FFF2-40B4-BE49-F238E27FC236}">
                  <a16:creationId xmlns:a16="http://schemas.microsoft.com/office/drawing/2014/main" id="{D3A67DEF-8AD9-4D03-90B1-B0BEEF02E3BD}"/>
                </a:ext>
              </a:extLst>
            </p:cNvPr>
            <p:cNvSpPr/>
            <p:nvPr/>
          </p:nvSpPr>
          <p:spPr>
            <a:xfrm>
              <a:off x="23627757" y="1736597"/>
              <a:ext cx="5389914" cy="64702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alx1</a:t>
              </a:r>
            </a:p>
          </p:txBody>
        </p:sp>
        <p:sp>
          <p:nvSpPr>
            <p:cNvPr id="421" name="Environment 1">
              <a:extLst>
                <a:ext uri="{FF2B5EF4-FFF2-40B4-BE49-F238E27FC236}">
                  <a16:creationId xmlns:a16="http://schemas.microsoft.com/office/drawing/2014/main" id="{082029E4-B5E4-4771-9387-523C567953ED}"/>
                </a:ext>
              </a:extLst>
            </p:cNvPr>
            <p:cNvSpPr/>
            <p:nvPr/>
          </p:nvSpPr>
          <p:spPr>
            <a:xfrm>
              <a:off x="23646798" y="9253144"/>
              <a:ext cx="5321005" cy="64702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ci01</a:t>
              </a:r>
            </a:p>
          </p:txBody>
        </p:sp>
        <p:grpSp>
          <p:nvGrpSpPr>
            <p:cNvPr id="422" name="Resource Group 4">
              <a:extLst>
                <a:ext uri="{FF2B5EF4-FFF2-40B4-BE49-F238E27FC236}">
                  <a16:creationId xmlns:a16="http://schemas.microsoft.com/office/drawing/2014/main" id="{9D4DF366-FD6D-4A20-90DA-15F2B01DCF43}"/>
                </a:ext>
              </a:extLst>
            </p:cNvPr>
            <p:cNvGrpSpPr/>
            <p:nvPr/>
          </p:nvGrpSpPr>
          <p:grpSpPr>
            <a:xfrm>
              <a:off x="29394895" y="9436756"/>
              <a:ext cx="4950420" cy="5435642"/>
              <a:chOff x="3121749" y="6784235"/>
              <a:chExt cx="1045521" cy="1267024"/>
            </a:xfrm>
          </p:grpSpPr>
          <p:sp>
            <p:nvSpPr>
              <p:cNvPr id="423" name="rg box">
                <a:extLst>
                  <a:ext uri="{FF2B5EF4-FFF2-40B4-BE49-F238E27FC236}">
                    <a16:creationId xmlns:a16="http://schemas.microsoft.com/office/drawing/2014/main" id="{70845744-1536-451E-A8E1-CDC4EEA647CF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24" name="rg Icon">
                <a:extLst>
                  <a:ext uri="{FF2B5EF4-FFF2-40B4-BE49-F238E27FC236}">
                    <a16:creationId xmlns:a16="http://schemas.microsoft.com/office/drawing/2014/main" id="{1DCAC953-247A-416B-A22F-10AD11964434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E75B3DC5-3CEA-4C0C-A509-7088EB29E0A7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26" name="Picture 2" descr="Image result for azure resource group">
                  <a:extLst>
                    <a:ext uri="{FF2B5EF4-FFF2-40B4-BE49-F238E27FC236}">
                      <a16:creationId xmlns:a16="http://schemas.microsoft.com/office/drawing/2014/main" id="{9823F074-F532-497B-A28B-E516096CE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27" name="Resource Group 3">
              <a:extLst>
                <a:ext uri="{FF2B5EF4-FFF2-40B4-BE49-F238E27FC236}">
                  <a16:creationId xmlns:a16="http://schemas.microsoft.com/office/drawing/2014/main" id="{DD44B430-57FC-4939-91AB-3EDD9A747E97}"/>
                </a:ext>
              </a:extLst>
            </p:cNvPr>
            <p:cNvGrpSpPr/>
            <p:nvPr/>
          </p:nvGrpSpPr>
          <p:grpSpPr>
            <a:xfrm>
              <a:off x="29578512" y="1936811"/>
              <a:ext cx="4889661" cy="5536654"/>
              <a:chOff x="3121749" y="6784235"/>
              <a:chExt cx="1045521" cy="1267024"/>
            </a:xfrm>
          </p:grpSpPr>
          <p:sp>
            <p:nvSpPr>
              <p:cNvPr id="428" name="rg box">
                <a:extLst>
                  <a:ext uri="{FF2B5EF4-FFF2-40B4-BE49-F238E27FC236}">
                    <a16:creationId xmlns:a16="http://schemas.microsoft.com/office/drawing/2014/main" id="{2F9A2D1F-E39B-4719-BB93-A5CA80208D80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29" name="rg Icon">
                <a:extLst>
                  <a:ext uri="{FF2B5EF4-FFF2-40B4-BE49-F238E27FC236}">
                    <a16:creationId xmlns:a16="http://schemas.microsoft.com/office/drawing/2014/main" id="{C5226DB3-8399-4D42-AFF1-C66EE6063B81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A0257B11-A113-40FE-A261-3E40FFECA692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31" name="Picture 2" descr="Image result for azure resource group">
                  <a:extLst>
                    <a:ext uri="{FF2B5EF4-FFF2-40B4-BE49-F238E27FC236}">
                      <a16:creationId xmlns:a16="http://schemas.microsoft.com/office/drawing/2014/main" id="{D6472946-FA6B-4766-9F81-36EB9694E9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2" name="Resource Group 2">
              <a:extLst>
                <a:ext uri="{FF2B5EF4-FFF2-40B4-BE49-F238E27FC236}">
                  <a16:creationId xmlns:a16="http://schemas.microsoft.com/office/drawing/2014/main" id="{4D7609F4-07E3-48E7-A77D-3DCAF2B7DEFB}"/>
                </a:ext>
              </a:extLst>
            </p:cNvPr>
            <p:cNvGrpSpPr/>
            <p:nvPr/>
          </p:nvGrpSpPr>
          <p:grpSpPr>
            <a:xfrm>
              <a:off x="23985292" y="1940049"/>
              <a:ext cx="4798595" cy="5533416"/>
              <a:chOff x="3121749" y="6784235"/>
              <a:chExt cx="1045521" cy="1267024"/>
            </a:xfrm>
          </p:grpSpPr>
          <p:sp>
            <p:nvSpPr>
              <p:cNvPr id="433" name="rg box">
                <a:extLst>
                  <a:ext uri="{FF2B5EF4-FFF2-40B4-BE49-F238E27FC236}">
                    <a16:creationId xmlns:a16="http://schemas.microsoft.com/office/drawing/2014/main" id="{548A52D0-FA01-4504-84EC-16A21A73956A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34" name="rg Icon">
                <a:extLst>
                  <a:ext uri="{FF2B5EF4-FFF2-40B4-BE49-F238E27FC236}">
                    <a16:creationId xmlns:a16="http://schemas.microsoft.com/office/drawing/2014/main" id="{C9FE3F3F-9645-46CF-BA41-1679976600D8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8415E1A6-BE7A-4C3A-89BA-BBACA2D64A52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36" name="Picture 2" descr="Image result for azure resource group">
                  <a:extLst>
                    <a:ext uri="{FF2B5EF4-FFF2-40B4-BE49-F238E27FC236}">
                      <a16:creationId xmlns:a16="http://schemas.microsoft.com/office/drawing/2014/main" id="{AD88D47B-05E2-40A0-82C6-6BA5424FE5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7" name="Resource Group 1">
              <a:extLst>
                <a:ext uri="{FF2B5EF4-FFF2-40B4-BE49-F238E27FC236}">
                  <a16:creationId xmlns:a16="http://schemas.microsoft.com/office/drawing/2014/main" id="{11EA82CD-5CF9-483B-BB4B-95B926DABB8F}"/>
                </a:ext>
              </a:extLst>
            </p:cNvPr>
            <p:cNvGrpSpPr/>
            <p:nvPr/>
          </p:nvGrpSpPr>
          <p:grpSpPr>
            <a:xfrm>
              <a:off x="24086325" y="9534886"/>
              <a:ext cx="4638707" cy="5456933"/>
              <a:chOff x="3121749" y="6784235"/>
              <a:chExt cx="1045521" cy="1267024"/>
            </a:xfrm>
          </p:grpSpPr>
          <p:sp>
            <p:nvSpPr>
              <p:cNvPr id="438" name="rg box">
                <a:extLst>
                  <a:ext uri="{FF2B5EF4-FFF2-40B4-BE49-F238E27FC236}">
                    <a16:creationId xmlns:a16="http://schemas.microsoft.com/office/drawing/2014/main" id="{B519B7F9-BF86-49F2-9F0A-9981804EBA86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39" name="rg Icon">
                <a:extLst>
                  <a:ext uri="{FF2B5EF4-FFF2-40B4-BE49-F238E27FC236}">
                    <a16:creationId xmlns:a16="http://schemas.microsoft.com/office/drawing/2014/main" id="{69899C2A-CA37-4CEB-9568-ACE8D14A4AE8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C07BF209-C7E1-4DC2-BB35-6A5F39347269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41" name="Picture 2" descr="Image result for azure resource group">
                  <a:extLst>
                    <a:ext uri="{FF2B5EF4-FFF2-40B4-BE49-F238E27FC236}">
                      <a16:creationId xmlns:a16="http://schemas.microsoft.com/office/drawing/2014/main" id="{FE31EA7C-BBCE-41E5-A3E9-C03DAE3B4A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42" name="WebApp">
              <a:extLst>
                <a:ext uri="{FF2B5EF4-FFF2-40B4-BE49-F238E27FC236}">
                  <a16:creationId xmlns:a16="http://schemas.microsoft.com/office/drawing/2014/main" id="{14919F31-1D2B-4D9B-A8D3-0747E1F9EAA0}"/>
                </a:ext>
              </a:extLst>
            </p:cNvPr>
            <p:cNvGrpSpPr/>
            <p:nvPr/>
          </p:nvGrpSpPr>
          <p:grpSpPr>
            <a:xfrm>
              <a:off x="30761328" y="2517023"/>
              <a:ext cx="1120367" cy="1136701"/>
              <a:chOff x="419100" y="359327"/>
              <a:chExt cx="2190961" cy="2222911"/>
            </a:xfrm>
          </p:grpSpPr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0FF5F479-6B3A-4258-AD14-ACAEB4BBAB78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4" name="Picture 443" descr="Image result for azure webapp">
                <a:extLst>
                  <a:ext uri="{FF2B5EF4-FFF2-40B4-BE49-F238E27FC236}">
                    <a16:creationId xmlns:a16="http://schemas.microsoft.com/office/drawing/2014/main" id="{E5D5266E-A36E-456C-BBA9-D323E5757D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5" name="WebApp">
              <a:extLst>
                <a:ext uri="{FF2B5EF4-FFF2-40B4-BE49-F238E27FC236}">
                  <a16:creationId xmlns:a16="http://schemas.microsoft.com/office/drawing/2014/main" id="{9E2E92E2-EE59-4E49-A03B-6022407CE3DF}"/>
                </a:ext>
              </a:extLst>
            </p:cNvPr>
            <p:cNvGrpSpPr/>
            <p:nvPr/>
          </p:nvGrpSpPr>
          <p:grpSpPr>
            <a:xfrm>
              <a:off x="24430532" y="2518827"/>
              <a:ext cx="1120367" cy="1136701"/>
              <a:chOff x="419100" y="359327"/>
              <a:chExt cx="2190961" cy="2222911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BC96E223-B312-4329-9199-E4AF9EDC3306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7" name="Picture 446" descr="Image result for azure webapp">
                <a:extLst>
                  <a:ext uri="{FF2B5EF4-FFF2-40B4-BE49-F238E27FC236}">
                    <a16:creationId xmlns:a16="http://schemas.microsoft.com/office/drawing/2014/main" id="{AA684D17-1D00-4595-8752-8C76BDCF6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8" name="WebApp">
              <a:extLst>
                <a:ext uri="{FF2B5EF4-FFF2-40B4-BE49-F238E27FC236}">
                  <a16:creationId xmlns:a16="http://schemas.microsoft.com/office/drawing/2014/main" id="{36B4E48F-8F4B-415F-A7A1-BA1F9739485E}"/>
                </a:ext>
              </a:extLst>
            </p:cNvPr>
            <p:cNvGrpSpPr/>
            <p:nvPr/>
          </p:nvGrpSpPr>
          <p:grpSpPr>
            <a:xfrm>
              <a:off x="30830184" y="10049810"/>
              <a:ext cx="1120367" cy="1136701"/>
              <a:chOff x="419100" y="359327"/>
              <a:chExt cx="2190961" cy="2222911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233BC204-FE87-4D5B-9413-560B620E4FB4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50" name="Picture 449" descr="Image result for azure webapp">
                <a:extLst>
                  <a:ext uri="{FF2B5EF4-FFF2-40B4-BE49-F238E27FC236}">
                    <a16:creationId xmlns:a16="http://schemas.microsoft.com/office/drawing/2014/main" id="{BE7E23AE-D598-49F6-8368-D8375D755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1" name="WebApp">
              <a:extLst>
                <a:ext uri="{FF2B5EF4-FFF2-40B4-BE49-F238E27FC236}">
                  <a16:creationId xmlns:a16="http://schemas.microsoft.com/office/drawing/2014/main" id="{88BFB58B-5467-4BB2-B95B-0E13894B8DDD}"/>
                </a:ext>
              </a:extLst>
            </p:cNvPr>
            <p:cNvGrpSpPr/>
            <p:nvPr/>
          </p:nvGrpSpPr>
          <p:grpSpPr>
            <a:xfrm>
              <a:off x="24531565" y="10113663"/>
              <a:ext cx="1120367" cy="1136701"/>
              <a:chOff x="419100" y="359327"/>
              <a:chExt cx="2190961" cy="2222911"/>
            </a:xfrm>
          </p:grpSpPr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1DE28A49-17C8-4860-AC88-FA4684B1F0EF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53" name="Picture 452" descr="Image result for azure webapp">
                <a:extLst>
                  <a:ext uri="{FF2B5EF4-FFF2-40B4-BE49-F238E27FC236}">
                    <a16:creationId xmlns:a16="http://schemas.microsoft.com/office/drawing/2014/main" id="{AD42E0E8-960D-4548-AC80-1EB6679D4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4" name="KeyVault 4">
              <a:extLst>
                <a:ext uri="{FF2B5EF4-FFF2-40B4-BE49-F238E27FC236}">
                  <a16:creationId xmlns:a16="http://schemas.microsoft.com/office/drawing/2014/main" id="{ABF2FB96-87A0-437C-BF53-E48FE59AD28B}"/>
                </a:ext>
              </a:extLst>
            </p:cNvPr>
            <p:cNvGrpSpPr/>
            <p:nvPr/>
          </p:nvGrpSpPr>
          <p:grpSpPr>
            <a:xfrm>
              <a:off x="30526917" y="11995185"/>
              <a:ext cx="2104911" cy="1136700"/>
              <a:chOff x="8757876" y="-3665859"/>
              <a:chExt cx="5351967" cy="2890185"/>
            </a:xfrm>
          </p:grpSpPr>
          <p:sp>
            <p:nvSpPr>
              <p:cNvPr id="455" name="White Box">
                <a:extLst>
                  <a:ext uri="{FF2B5EF4-FFF2-40B4-BE49-F238E27FC236}">
                    <a16:creationId xmlns:a16="http://schemas.microsoft.com/office/drawing/2014/main" id="{116DC8B8-968E-40D4-AA04-7312CF9B2679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56" name="KeyVault icon">
                <a:extLst>
                  <a:ext uri="{FF2B5EF4-FFF2-40B4-BE49-F238E27FC236}">
                    <a16:creationId xmlns:a16="http://schemas.microsoft.com/office/drawing/2014/main" id="{80A05FDB-E6B7-4C9F-9B01-C8D916CEB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57" name="&quot;Key Vault&quot;">
                <a:extLst>
                  <a:ext uri="{FF2B5EF4-FFF2-40B4-BE49-F238E27FC236}">
                    <a16:creationId xmlns:a16="http://schemas.microsoft.com/office/drawing/2014/main" id="{F0A49F6D-D743-4B62-8C55-E078D18EE053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58" name="KeyVault 3">
              <a:extLst>
                <a:ext uri="{FF2B5EF4-FFF2-40B4-BE49-F238E27FC236}">
                  <a16:creationId xmlns:a16="http://schemas.microsoft.com/office/drawing/2014/main" id="{4DF40385-EBF1-4F91-B954-9140B6A0E3D5}"/>
                </a:ext>
              </a:extLst>
            </p:cNvPr>
            <p:cNvGrpSpPr/>
            <p:nvPr/>
          </p:nvGrpSpPr>
          <p:grpSpPr>
            <a:xfrm>
              <a:off x="29916713" y="4964862"/>
              <a:ext cx="2104911" cy="1136700"/>
              <a:chOff x="8757876" y="-3665859"/>
              <a:chExt cx="5351967" cy="2890185"/>
            </a:xfrm>
          </p:grpSpPr>
          <p:sp>
            <p:nvSpPr>
              <p:cNvPr id="459" name="White Box">
                <a:extLst>
                  <a:ext uri="{FF2B5EF4-FFF2-40B4-BE49-F238E27FC236}">
                    <a16:creationId xmlns:a16="http://schemas.microsoft.com/office/drawing/2014/main" id="{94E18518-59DE-4F68-9172-32AE87349CB8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60" name="KeyVault icon">
                <a:extLst>
                  <a:ext uri="{FF2B5EF4-FFF2-40B4-BE49-F238E27FC236}">
                    <a16:creationId xmlns:a16="http://schemas.microsoft.com/office/drawing/2014/main" id="{EC7A7266-E410-4359-93E1-B5933C8B6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61" name="&quot;Key Vault&quot;">
                <a:extLst>
                  <a:ext uri="{FF2B5EF4-FFF2-40B4-BE49-F238E27FC236}">
                    <a16:creationId xmlns:a16="http://schemas.microsoft.com/office/drawing/2014/main" id="{EDF20F6C-82C2-4DAB-B355-C4992BFA86E4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62" name="KeyVault 2">
              <a:extLst>
                <a:ext uri="{FF2B5EF4-FFF2-40B4-BE49-F238E27FC236}">
                  <a16:creationId xmlns:a16="http://schemas.microsoft.com/office/drawing/2014/main" id="{6CC0BFEA-FB6A-4880-9CF0-F73EAE6C36CC}"/>
                </a:ext>
              </a:extLst>
            </p:cNvPr>
            <p:cNvGrpSpPr/>
            <p:nvPr/>
          </p:nvGrpSpPr>
          <p:grpSpPr>
            <a:xfrm>
              <a:off x="24127154" y="4310183"/>
              <a:ext cx="2104911" cy="1136700"/>
              <a:chOff x="8757876" y="-3665859"/>
              <a:chExt cx="5351967" cy="2890185"/>
            </a:xfrm>
          </p:grpSpPr>
          <p:sp>
            <p:nvSpPr>
              <p:cNvPr id="463" name="White Box">
                <a:extLst>
                  <a:ext uri="{FF2B5EF4-FFF2-40B4-BE49-F238E27FC236}">
                    <a16:creationId xmlns:a16="http://schemas.microsoft.com/office/drawing/2014/main" id="{8B44EC69-EEB8-4322-BF78-C70979689F1B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64" name="KeyVault icon">
                <a:extLst>
                  <a:ext uri="{FF2B5EF4-FFF2-40B4-BE49-F238E27FC236}">
                    <a16:creationId xmlns:a16="http://schemas.microsoft.com/office/drawing/2014/main" id="{D7AEC938-5A84-4FAE-B21D-8B043767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65" name="&quot;Key Vault&quot;">
                <a:extLst>
                  <a:ext uri="{FF2B5EF4-FFF2-40B4-BE49-F238E27FC236}">
                    <a16:creationId xmlns:a16="http://schemas.microsoft.com/office/drawing/2014/main" id="{5F42214F-D3D5-46F2-A05A-5E0FCF6F4098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66" name="KeyVault 1">
              <a:extLst>
                <a:ext uri="{FF2B5EF4-FFF2-40B4-BE49-F238E27FC236}">
                  <a16:creationId xmlns:a16="http://schemas.microsoft.com/office/drawing/2014/main" id="{FA4DCD08-58D1-40FD-B661-08AEC1E89DAE}"/>
                </a:ext>
              </a:extLst>
            </p:cNvPr>
            <p:cNvGrpSpPr/>
            <p:nvPr/>
          </p:nvGrpSpPr>
          <p:grpSpPr>
            <a:xfrm>
              <a:off x="24328137" y="11977531"/>
              <a:ext cx="2104911" cy="1136700"/>
              <a:chOff x="8757876" y="-3665859"/>
              <a:chExt cx="5351967" cy="2890185"/>
            </a:xfrm>
          </p:grpSpPr>
          <p:sp>
            <p:nvSpPr>
              <p:cNvPr id="467" name="White Box">
                <a:extLst>
                  <a:ext uri="{FF2B5EF4-FFF2-40B4-BE49-F238E27FC236}">
                    <a16:creationId xmlns:a16="http://schemas.microsoft.com/office/drawing/2014/main" id="{EC037E59-2084-4E5B-87D8-354A0D801B68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68" name="KeyVault icon">
                <a:extLst>
                  <a:ext uri="{FF2B5EF4-FFF2-40B4-BE49-F238E27FC236}">
                    <a16:creationId xmlns:a16="http://schemas.microsoft.com/office/drawing/2014/main" id="{C72F4750-679E-487F-B65B-668A63254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69" name="&quot;Key Vault&quot;">
                <a:extLst>
                  <a:ext uri="{FF2B5EF4-FFF2-40B4-BE49-F238E27FC236}">
                    <a16:creationId xmlns:a16="http://schemas.microsoft.com/office/drawing/2014/main" id="{C01813C5-6F96-4ADA-B1E6-3557F0FFB7D6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70" name="RBAC List" hidden="1">
              <a:extLst>
                <a:ext uri="{FF2B5EF4-FFF2-40B4-BE49-F238E27FC236}">
                  <a16:creationId xmlns:a16="http://schemas.microsoft.com/office/drawing/2014/main" id="{71277B0A-4AEA-4E4F-BBE7-21F5A41057C3}"/>
                </a:ext>
              </a:extLst>
            </p:cNvPr>
            <p:cNvGrpSpPr/>
            <p:nvPr/>
          </p:nvGrpSpPr>
          <p:grpSpPr>
            <a:xfrm>
              <a:off x="12737247" y="4936350"/>
              <a:ext cx="5508030" cy="6292566"/>
              <a:chOff x="4372487" y="4276123"/>
              <a:chExt cx="1635620" cy="1868590"/>
            </a:xfrm>
          </p:grpSpPr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5885B00E-F901-490E-B47A-63BB8C3D94C7}"/>
                  </a:ext>
                </a:extLst>
              </p:cNvPr>
              <p:cNvSpPr/>
              <p:nvPr/>
            </p:nvSpPr>
            <p:spPr>
              <a:xfrm>
                <a:off x="4372487" y="4276123"/>
                <a:ext cx="1635620" cy="1868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grpSp>
            <p:nvGrpSpPr>
              <p:cNvPr id="472" name="RBAC 1">
                <a:extLst>
                  <a:ext uri="{FF2B5EF4-FFF2-40B4-BE49-F238E27FC236}">
                    <a16:creationId xmlns:a16="http://schemas.microsoft.com/office/drawing/2014/main" id="{1BBC3B3F-46C8-4490-BB46-285CB2954C8D}"/>
                  </a:ext>
                </a:extLst>
              </p:cNvPr>
              <p:cNvGrpSpPr/>
              <p:nvPr/>
            </p:nvGrpSpPr>
            <p:grpSpPr>
              <a:xfrm>
                <a:off x="4471547" y="4406283"/>
                <a:ext cx="1437111" cy="648673"/>
                <a:chOff x="4014649" y="7241252"/>
                <a:chExt cx="808349" cy="410800"/>
              </a:xfrm>
            </p:grpSpPr>
            <p:sp>
              <p:nvSpPr>
                <p:cNvPr id="479" name="Role">
                  <a:extLst>
                    <a:ext uri="{FF2B5EF4-FFF2-40B4-BE49-F238E27FC236}">
                      <a16:creationId xmlns:a16="http://schemas.microsoft.com/office/drawing/2014/main" id="{6DB64789-EA4C-4CF1-BB26-21600E74DDAF}"/>
                    </a:ext>
                  </a:extLst>
                </p:cNvPr>
                <p:cNvSpPr/>
                <p:nvPr/>
              </p:nvSpPr>
              <p:spPr>
                <a:xfrm>
                  <a:off x="4240280" y="7241252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800" dirty="0"/>
                    <a:t>Contributor</a:t>
                  </a:r>
                </a:p>
              </p:txBody>
            </p:sp>
            <p:sp>
              <p:nvSpPr>
                <p:cNvPr id="480" name="User (Principal)">
                  <a:extLst>
                    <a:ext uri="{FF2B5EF4-FFF2-40B4-BE49-F238E27FC236}">
                      <a16:creationId xmlns:a16="http://schemas.microsoft.com/office/drawing/2014/main" id="{34BACF8C-177C-44AB-A49D-CD212180AD78}"/>
                    </a:ext>
                  </a:extLst>
                </p:cNvPr>
                <p:cNvSpPr/>
                <p:nvPr/>
              </p:nvSpPr>
              <p:spPr>
                <a:xfrm>
                  <a:off x="4014649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000" dirty="0"/>
                    <a:t>Alex</a:t>
                  </a:r>
                </a:p>
              </p:txBody>
            </p:sp>
            <p:sp>
              <p:nvSpPr>
                <p:cNvPr id="481" name="Resource">
                  <a:extLst>
                    <a:ext uri="{FF2B5EF4-FFF2-40B4-BE49-F238E27FC236}">
                      <a16:creationId xmlns:a16="http://schemas.microsoft.com/office/drawing/2014/main" id="{E03D5A93-096F-4A4E-A7AB-EC5A66F539CB}"/>
                    </a:ext>
                  </a:extLst>
                </p:cNvPr>
                <p:cNvSpPr/>
                <p:nvPr/>
              </p:nvSpPr>
              <p:spPr>
                <a:xfrm>
                  <a:off x="4497304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900" dirty="0"/>
                    <a:t>eggs</a:t>
                  </a:r>
                </a:p>
              </p:txBody>
            </p:sp>
            <p:cxnSp>
              <p:nvCxnSpPr>
                <p:cNvPr id="482" name="Arrow 1">
                  <a:extLst>
                    <a:ext uri="{FF2B5EF4-FFF2-40B4-BE49-F238E27FC236}">
                      <a16:creationId xmlns:a16="http://schemas.microsoft.com/office/drawing/2014/main" id="{2AED37ED-B54E-46FF-B83A-E381D815CBAA}"/>
                    </a:ext>
                  </a:extLst>
                </p:cNvPr>
                <p:cNvCxnSpPr>
                  <a:cxnSpLocks/>
                  <a:stCxn id="480" idx="0"/>
                  <a:endCxn id="479" idx="3"/>
                </p:cNvCxnSpPr>
                <p:nvPr/>
              </p:nvCxnSpPr>
              <p:spPr>
                <a:xfrm flipV="1">
                  <a:off x="4177496" y="7380887"/>
                  <a:ext cx="110481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Arrow 2">
                  <a:extLst>
                    <a:ext uri="{FF2B5EF4-FFF2-40B4-BE49-F238E27FC236}">
                      <a16:creationId xmlns:a16="http://schemas.microsoft.com/office/drawing/2014/main" id="{03085D5C-6C1D-4BCC-8DB8-F1A60579F9DD}"/>
                    </a:ext>
                  </a:extLst>
                </p:cNvPr>
                <p:cNvCxnSpPr>
                  <a:cxnSpLocks/>
                  <a:stCxn id="479" idx="5"/>
                  <a:endCxn id="481" idx="0"/>
                </p:cNvCxnSpPr>
                <p:nvPr/>
              </p:nvCxnSpPr>
              <p:spPr>
                <a:xfrm>
                  <a:off x="4518278" y="7380887"/>
                  <a:ext cx="141873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3" name="RBAC 2">
                <a:extLst>
                  <a:ext uri="{FF2B5EF4-FFF2-40B4-BE49-F238E27FC236}">
                    <a16:creationId xmlns:a16="http://schemas.microsoft.com/office/drawing/2014/main" id="{691AD55E-49DF-43A2-916A-18C4C0DB619D}"/>
                  </a:ext>
                </a:extLst>
              </p:cNvPr>
              <p:cNvGrpSpPr/>
              <p:nvPr/>
            </p:nvGrpSpPr>
            <p:grpSpPr>
              <a:xfrm>
                <a:off x="4471741" y="5267370"/>
                <a:ext cx="1437111" cy="648673"/>
                <a:chOff x="4014649" y="7241252"/>
                <a:chExt cx="808349" cy="410800"/>
              </a:xfrm>
            </p:grpSpPr>
            <p:sp>
              <p:nvSpPr>
                <p:cNvPr id="474" name="Role">
                  <a:extLst>
                    <a:ext uri="{FF2B5EF4-FFF2-40B4-BE49-F238E27FC236}">
                      <a16:creationId xmlns:a16="http://schemas.microsoft.com/office/drawing/2014/main" id="{EC7B0FFF-FA08-4FA6-8124-3CEC492CEE3D}"/>
                    </a:ext>
                  </a:extLst>
                </p:cNvPr>
                <p:cNvSpPr/>
                <p:nvPr/>
              </p:nvSpPr>
              <p:spPr>
                <a:xfrm>
                  <a:off x="4240280" y="7241252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800" dirty="0"/>
                    <a:t>Contributor</a:t>
                  </a:r>
                </a:p>
              </p:txBody>
            </p:sp>
            <p:sp>
              <p:nvSpPr>
                <p:cNvPr id="475" name="User (Principal)">
                  <a:extLst>
                    <a:ext uri="{FF2B5EF4-FFF2-40B4-BE49-F238E27FC236}">
                      <a16:creationId xmlns:a16="http://schemas.microsoft.com/office/drawing/2014/main" id="{C005E7C1-05EB-4E09-BCE5-BEDE0CF85335}"/>
                    </a:ext>
                  </a:extLst>
                </p:cNvPr>
                <p:cNvSpPr/>
                <p:nvPr/>
              </p:nvSpPr>
              <p:spPr>
                <a:xfrm>
                  <a:off x="4014649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000" dirty="0"/>
                    <a:t>Roby</a:t>
                  </a:r>
                </a:p>
              </p:txBody>
            </p:sp>
            <p:sp>
              <p:nvSpPr>
                <p:cNvPr id="476" name="Resource">
                  <a:extLst>
                    <a:ext uri="{FF2B5EF4-FFF2-40B4-BE49-F238E27FC236}">
                      <a16:creationId xmlns:a16="http://schemas.microsoft.com/office/drawing/2014/main" id="{082E5D39-BE23-4A69-8747-BEDBED58C2FD}"/>
                    </a:ext>
                  </a:extLst>
                </p:cNvPr>
                <p:cNvSpPr/>
                <p:nvPr/>
              </p:nvSpPr>
              <p:spPr>
                <a:xfrm>
                  <a:off x="4497304" y="7488459"/>
                  <a:ext cx="325694" cy="163593"/>
                </a:xfrm>
                <a:prstGeom prst="ellips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900" dirty="0"/>
                    <a:t>eggs</a:t>
                  </a:r>
                </a:p>
              </p:txBody>
            </p:sp>
            <p:cxnSp>
              <p:nvCxnSpPr>
                <p:cNvPr id="477" name="Arrow 1">
                  <a:extLst>
                    <a:ext uri="{FF2B5EF4-FFF2-40B4-BE49-F238E27FC236}">
                      <a16:creationId xmlns:a16="http://schemas.microsoft.com/office/drawing/2014/main" id="{5DC820B7-CBE0-4253-9430-217FE73964E0}"/>
                    </a:ext>
                  </a:extLst>
                </p:cNvPr>
                <p:cNvCxnSpPr>
                  <a:cxnSpLocks/>
                  <a:stCxn id="475" idx="0"/>
                  <a:endCxn id="474" idx="3"/>
                </p:cNvCxnSpPr>
                <p:nvPr/>
              </p:nvCxnSpPr>
              <p:spPr>
                <a:xfrm flipV="1">
                  <a:off x="4177496" y="7380887"/>
                  <a:ext cx="110481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Arrow 2">
                  <a:extLst>
                    <a:ext uri="{FF2B5EF4-FFF2-40B4-BE49-F238E27FC236}">
                      <a16:creationId xmlns:a16="http://schemas.microsoft.com/office/drawing/2014/main" id="{4FD4E975-9C0A-43D8-91EC-373E62F87D62}"/>
                    </a:ext>
                  </a:extLst>
                </p:cNvPr>
                <p:cNvCxnSpPr>
                  <a:cxnSpLocks/>
                  <a:stCxn id="474" idx="5"/>
                  <a:endCxn id="476" idx="0"/>
                </p:cNvCxnSpPr>
                <p:nvPr/>
              </p:nvCxnSpPr>
              <p:spPr>
                <a:xfrm>
                  <a:off x="4518278" y="7380887"/>
                  <a:ext cx="141873" cy="107572"/>
                </a:xfrm>
                <a:prstGeom prst="straightConnector1">
                  <a:avLst/>
                </a:prstGeom>
                <a:ln w="63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4" name="ARM (Bouncer)" hidden="1">
              <a:extLst>
                <a:ext uri="{FF2B5EF4-FFF2-40B4-BE49-F238E27FC236}">
                  <a16:creationId xmlns:a16="http://schemas.microsoft.com/office/drawing/2014/main" id="{FD7145F9-4247-41F9-B065-6BFA6AFE8BCD}"/>
                </a:ext>
              </a:extLst>
            </p:cNvPr>
            <p:cNvGrpSpPr/>
            <p:nvPr/>
          </p:nvGrpSpPr>
          <p:grpSpPr>
            <a:xfrm>
              <a:off x="14536497" y="3301745"/>
              <a:ext cx="1795707" cy="2063030"/>
              <a:chOff x="4006689" y="5025075"/>
              <a:chExt cx="1725456" cy="1982322"/>
            </a:xfrm>
          </p:grpSpPr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3E6B7E4-C7FE-4BB1-8D31-144251B29440}"/>
                  </a:ext>
                </a:extLst>
              </p:cNvPr>
              <p:cNvSpPr/>
              <p:nvPr/>
            </p:nvSpPr>
            <p:spPr>
              <a:xfrm>
                <a:off x="4021867" y="5152402"/>
                <a:ext cx="1683533" cy="1828644"/>
              </a:xfrm>
              <a:custGeom>
                <a:avLst/>
                <a:gdLst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654"/>
                  <a:gd name="connsiteX1" fmla="*/ 966563 w 1698008"/>
                  <a:gd name="connsiteY1" fmla="*/ 34914 h 1827654"/>
                  <a:gd name="connsiteX2" fmla="*/ 1056098 w 1698008"/>
                  <a:gd name="connsiteY2" fmla="*/ 13959 h 1827654"/>
                  <a:gd name="connsiteX3" fmla="*/ 1136108 w 1698008"/>
                  <a:gd name="connsiteY3" fmla="*/ 65394 h 1827654"/>
                  <a:gd name="connsiteX4" fmla="*/ 1176113 w 1698008"/>
                  <a:gd name="connsiteY4" fmla="*/ 168264 h 1827654"/>
                  <a:gd name="connsiteX5" fmla="*/ 1185638 w 1698008"/>
                  <a:gd name="connsiteY5" fmla="*/ 362574 h 1827654"/>
                  <a:gd name="connsiteX6" fmla="*/ 1168493 w 1698008"/>
                  <a:gd name="connsiteY6" fmla="*/ 484494 h 1827654"/>
                  <a:gd name="connsiteX7" fmla="*/ 1056098 w 1698008"/>
                  <a:gd name="connsiteY7" fmla="*/ 709284 h 1827654"/>
                  <a:gd name="connsiteX8" fmla="*/ 1172303 w 1698008"/>
                  <a:gd name="connsiteY8" fmla="*/ 779769 h 1827654"/>
                  <a:gd name="connsiteX9" fmla="*/ 1659983 w 1698008"/>
                  <a:gd name="connsiteY9" fmla="*/ 1278879 h 1827654"/>
                  <a:gd name="connsiteX10" fmla="*/ 1637123 w 1698008"/>
                  <a:gd name="connsiteY10" fmla="*/ 1690359 h 1827654"/>
                  <a:gd name="connsiteX11" fmla="*/ 1406618 w 1698008"/>
                  <a:gd name="connsiteY11" fmla="*/ 1827519 h 1827654"/>
                  <a:gd name="connsiteX12" fmla="*/ 772253 w 1698008"/>
                  <a:gd name="connsiteY12" fmla="*/ 1675119 h 1827654"/>
                  <a:gd name="connsiteX13" fmla="*/ 307433 w 1698008"/>
                  <a:gd name="connsiteY13" fmla="*/ 1827519 h 1827654"/>
                  <a:gd name="connsiteX14" fmla="*/ 55973 w 1698008"/>
                  <a:gd name="connsiteY14" fmla="*/ 1642734 h 1827654"/>
                  <a:gd name="connsiteX15" fmla="*/ 55973 w 1698008"/>
                  <a:gd name="connsiteY15" fmla="*/ 1294119 h 1827654"/>
                  <a:gd name="connsiteX16" fmla="*/ 665573 w 1698008"/>
                  <a:gd name="connsiteY16" fmla="*/ 714999 h 1827654"/>
                  <a:gd name="connsiteX17" fmla="*/ 549368 w 1698008"/>
                  <a:gd name="connsiteY17" fmla="*/ 450204 h 1827654"/>
                  <a:gd name="connsiteX18" fmla="*/ 545558 w 1698008"/>
                  <a:gd name="connsiteY18" fmla="*/ 145404 h 1827654"/>
                  <a:gd name="connsiteX19" fmla="*/ 661763 w 1698008"/>
                  <a:gd name="connsiteY19" fmla="*/ 2529 h 1827654"/>
                  <a:gd name="connsiteX20" fmla="*/ 869408 w 1698008"/>
                  <a:gd name="connsiteY20" fmla="*/ 55869 h 1827654"/>
                  <a:gd name="connsiteX0" fmla="*/ 869408 w 1698008"/>
                  <a:gd name="connsiteY0" fmla="*/ 55869 h 1827861"/>
                  <a:gd name="connsiteX1" fmla="*/ 966563 w 1698008"/>
                  <a:gd name="connsiteY1" fmla="*/ 34914 h 1827861"/>
                  <a:gd name="connsiteX2" fmla="*/ 1056098 w 1698008"/>
                  <a:gd name="connsiteY2" fmla="*/ 13959 h 1827861"/>
                  <a:gd name="connsiteX3" fmla="*/ 1136108 w 1698008"/>
                  <a:gd name="connsiteY3" fmla="*/ 65394 h 1827861"/>
                  <a:gd name="connsiteX4" fmla="*/ 1176113 w 1698008"/>
                  <a:gd name="connsiteY4" fmla="*/ 168264 h 1827861"/>
                  <a:gd name="connsiteX5" fmla="*/ 1185638 w 1698008"/>
                  <a:gd name="connsiteY5" fmla="*/ 362574 h 1827861"/>
                  <a:gd name="connsiteX6" fmla="*/ 1168493 w 1698008"/>
                  <a:gd name="connsiteY6" fmla="*/ 484494 h 1827861"/>
                  <a:gd name="connsiteX7" fmla="*/ 1056098 w 1698008"/>
                  <a:gd name="connsiteY7" fmla="*/ 709284 h 1827861"/>
                  <a:gd name="connsiteX8" fmla="*/ 1172303 w 1698008"/>
                  <a:gd name="connsiteY8" fmla="*/ 779769 h 1827861"/>
                  <a:gd name="connsiteX9" fmla="*/ 1659983 w 1698008"/>
                  <a:gd name="connsiteY9" fmla="*/ 1278879 h 1827861"/>
                  <a:gd name="connsiteX10" fmla="*/ 1637123 w 1698008"/>
                  <a:gd name="connsiteY10" fmla="*/ 1690359 h 1827861"/>
                  <a:gd name="connsiteX11" fmla="*/ 1406618 w 1698008"/>
                  <a:gd name="connsiteY11" fmla="*/ 1827519 h 1827861"/>
                  <a:gd name="connsiteX12" fmla="*/ 793208 w 1698008"/>
                  <a:gd name="connsiteY12" fmla="*/ 1692264 h 1827861"/>
                  <a:gd name="connsiteX13" fmla="*/ 307433 w 1698008"/>
                  <a:gd name="connsiteY13" fmla="*/ 1827519 h 1827861"/>
                  <a:gd name="connsiteX14" fmla="*/ 55973 w 1698008"/>
                  <a:gd name="connsiteY14" fmla="*/ 1642734 h 1827861"/>
                  <a:gd name="connsiteX15" fmla="*/ 55973 w 1698008"/>
                  <a:gd name="connsiteY15" fmla="*/ 1294119 h 1827861"/>
                  <a:gd name="connsiteX16" fmla="*/ 665573 w 1698008"/>
                  <a:gd name="connsiteY16" fmla="*/ 714999 h 1827861"/>
                  <a:gd name="connsiteX17" fmla="*/ 549368 w 1698008"/>
                  <a:gd name="connsiteY17" fmla="*/ 450204 h 1827861"/>
                  <a:gd name="connsiteX18" fmla="*/ 545558 w 1698008"/>
                  <a:gd name="connsiteY18" fmla="*/ 145404 h 1827861"/>
                  <a:gd name="connsiteX19" fmla="*/ 661763 w 1698008"/>
                  <a:gd name="connsiteY19" fmla="*/ 2529 h 1827861"/>
                  <a:gd name="connsiteX20" fmla="*/ 869408 w 1698008"/>
                  <a:gd name="connsiteY20" fmla="*/ 55869 h 1827861"/>
                  <a:gd name="connsiteX0" fmla="*/ 854933 w 1683533"/>
                  <a:gd name="connsiteY0" fmla="*/ 55869 h 1827861"/>
                  <a:gd name="connsiteX1" fmla="*/ 952088 w 1683533"/>
                  <a:gd name="connsiteY1" fmla="*/ 34914 h 1827861"/>
                  <a:gd name="connsiteX2" fmla="*/ 1041623 w 1683533"/>
                  <a:gd name="connsiteY2" fmla="*/ 13959 h 1827861"/>
                  <a:gd name="connsiteX3" fmla="*/ 1121633 w 1683533"/>
                  <a:gd name="connsiteY3" fmla="*/ 65394 h 1827861"/>
                  <a:gd name="connsiteX4" fmla="*/ 1161638 w 1683533"/>
                  <a:gd name="connsiteY4" fmla="*/ 168264 h 1827861"/>
                  <a:gd name="connsiteX5" fmla="*/ 1171163 w 1683533"/>
                  <a:gd name="connsiteY5" fmla="*/ 362574 h 1827861"/>
                  <a:gd name="connsiteX6" fmla="*/ 1154018 w 1683533"/>
                  <a:gd name="connsiteY6" fmla="*/ 484494 h 1827861"/>
                  <a:gd name="connsiteX7" fmla="*/ 1041623 w 1683533"/>
                  <a:gd name="connsiteY7" fmla="*/ 709284 h 1827861"/>
                  <a:gd name="connsiteX8" fmla="*/ 1157828 w 1683533"/>
                  <a:gd name="connsiteY8" fmla="*/ 779769 h 1827861"/>
                  <a:gd name="connsiteX9" fmla="*/ 1645508 w 1683533"/>
                  <a:gd name="connsiteY9" fmla="*/ 1278879 h 1827861"/>
                  <a:gd name="connsiteX10" fmla="*/ 1622648 w 1683533"/>
                  <a:gd name="connsiteY10" fmla="*/ 1690359 h 1827861"/>
                  <a:gd name="connsiteX11" fmla="*/ 1392143 w 1683533"/>
                  <a:gd name="connsiteY11" fmla="*/ 1827519 h 1827861"/>
                  <a:gd name="connsiteX12" fmla="*/ 778733 w 1683533"/>
                  <a:gd name="connsiteY12" fmla="*/ 1692264 h 1827861"/>
                  <a:gd name="connsiteX13" fmla="*/ 292958 w 1683533"/>
                  <a:gd name="connsiteY13" fmla="*/ 1827519 h 1827861"/>
                  <a:gd name="connsiteX14" fmla="*/ 41498 w 1683533"/>
                  <a:gd name="connsiteY14" fmla="*/ 1642734 h 1827861"/>
                  <a:gd name="connsiteX15" fmla="*/ 41498 w 1683533"/>
                  <a:gd name="connsiteY15" fmla="*/ 1294119 h 1827861"/>
                  <a:gd name="connsiteX16" fmla="*/ 651098 w 1683533"/>
                  <a:gd name="connsiteY16" fmla="*/ 714999 h 1827861"/>
                  <a:gd name="connsiteX17" fmla="*/ 534893 w 1683533"/>
                  <a:gd name="connsiteY17" fmla="*/ 450204 h 1827861"/>
                  <a:gd name="connsiteX18" fmla="*/ 531083 w 1683533"/>
                  <a:gd name="connsiteY18" fmla="*/ 145404 h 1827861"/>
                  <a:gd name="connsiteX19" fmla="*/ 647288 w 1683533"/>
                  <a:gd name="connsiteY19" fmla="*/ 2529 h 1827861"/>
                  <a:gd name="connsiteX20" fmla="*/ 854933 w 1683533"/>
                  <a:gd name="connsiteY20" fmla="*/ 55869 h 1827861"/>
                  <a:gd name="connsiteX0" fmla="*/ 854933 w 1683533"/>
                  <a:gd name="connsiteY0" fmla="*/ 55869 h 1828644"/>
                  <a:gd name="connsiteX1" fmla="*/ 952088 w 1683533"/>
                  <a:gd name="connsiteY1" fmla="*/ 34914 h 1828644"/>
                  <a:gd name="connsiteX2" fmla="*/ 1041623 w 1683533"/>
                  <a:gd name="connsiteY2" fmla="*/ 13959 h 1828644"/>
                  <a:gd name="connsiteX3" fmla="*/ 1121633 w 1683533"/>
                  <a:gd name="connsiteY3" fmla="*/ 65394 h 1828644"/>
                  <a:gd name="connsiteX4" fmla="*/ 1161638 w 1683533"/>
                  <a:gd name="connsiteY4" fmla="*/ 168264 h 1828644"/>
                  <a:gd name="connsiteX5" fmla="*/ 1171163 w 1683533"/>
                  <a:gd name="connsiteY5" fmla="*/ 362574 h 1828644"/>
                  <a:gd name="connsiteX6" fmla="*/ 1154018 w 1683533"/>
                  <a:gd name="connsiteY6" fmla="*/ 484494 h 1828644"/>
                  <a:gd name="connsiteX7" fmla="*/ 1041623 w 1683533"/>
                  <a:gd name="connsiteY7" fmla="*/ 709284 h 1828644"/>
                  <a:gd name="connsiteX8" fmla="*/ 1157828 w 1683533"/>
                  <a:gd name="connsiteY8" fmla="*/ 779769 h 1828644"/>
                  <a:gd name="connsiteX9" fmla="*/ 1645508 w 1683533"/>
                  <a:gd name="connsiteY9" fmla="*/ 1278879 h 1828644"/>
                  <a:gd name="connsiteX10" fmla="*/ 1622648 w 1683533"/>
                  <a:gd name="connsiteY10" fmla="*/ 1690359 h 1828644"/>
                  <a:gd name="connsiteX11" fmla="*/ 1392143 w 1683533"/>
                  <a:gd name="connsiteY11" fmla="*/ 1827519 h 1828644"/>
                  <a:gd name="connsiteX12" fmla="*/ 778733 w 1683533"/>
                  <a:gd name="connsiteY12" fmla="*/ 1692264 h 1828644"/>
                  <a:gd name="connsiteX13" fmla="*/ 292958 w 1683533"/>
                  <a:gd name="connsiteY13" fmla="*/ 1827519 h 1828644"/>
                  <a:gd name="connsiteX14" fmla="*/ 41498 w 1683533"/>
                  <a:gd name="connsiteY14" fmla="*/ 1642734 h 1828644"/>
                  <a:gd name="connsiteX15" fmla="*/ 41498 w 1683533"/>
                  <a:gd name="connsiteY15" fmla="*/ 1294119 h 1828644"/>
                  <a:gd name="connsiteX16" fmla="*/ 651098 w 1683533"/>
                  <a:gd name="connsiteY16" fmla="*/ 714999 h 1828644"/>
                  <a:gd name="connsiteX17" fmla="*/ 534893 w 1683533"/>
                  <a:gd name="connsiteY17" fmla="*/ 450204 h 1828644"/>
                  <a:gd name="connsiteX18" fmla="*/ 531083 w 1683533"/>
                  <a:gd name="connsiteY18" fmla="*/ 145404 h 1828644"/>
                  <a:gd name="connsiteX19" fmla="*/ 647288 w 1683533"/>
                  <a:gd name="connsiteY19" fmla="*/ 2529 h 1828644"/>
                  <a:gd name="connsiteX20" fmla="*/ 854933 w 1683533"/>
                  <a:gd name="connsiteY20" fmla="*/ 55869 h 1828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83533" h="1828644">
                    <a:moveTo>
                      <a:pt x="854933" y="55869"/>
                    </a:moveTo>
                    <a:cubicBezTo>
                      <a:pt x="905733" y="61267"/>
                      <a:pt x="952088" y="34914"/>
                      <a:pt x="952088" y="34914"/>
                    </a:cubicBezTo>
                    <a:cubicBezTo>
                      <a:pt x="983203" y="27929"/>
                      <a:pt x="1013365" y="8879"/>
                      <a:pt x="1041623" y="13959"/>
                    </a:cubicBezTo>
                    <a:cubicBezTo>
                      <a:pt x="1069881" y="19039"/>
                      <a:pt x="1101630" y="39676"/>
                      <a:pt x="1121633" y="65394"/>
                    </a:cubicBezTo>
                    <a:cubicBezTo>
                      <a:pt x="1141636" y="91112"/>
                      <a:pt x="1153383" y="118734"/>
                      <a:pt x="1161638" y="168264"/>
                    </a:cubicBezTo>
                    <a:cubicBezTo>
                      <a:pt x="1169893" y="217794"/>
                      <a:pt x="1172433" y="309869"/>
                      <a:pt x="1171163" y="362574"/>
                    </a:cubicBezTo>
                    <a:cubicBezTo>
                      <a:pt x="1169893" y="415279"/>
                      <a:pt x="1175608" y="426709"/>
                      <a:pt x="1154018" y="484494"/>
                    </a:cubicBezTo>
                    <a:cubicBezTo>
                      <a:pt x="1132428" y="542279"/>
                      <a:pt x="1040988" y="660072"/>
                      <a:pt x="1041623" y="709284"/>
                    </a:cubicBezTo>
                    <a:cubicBezTo>
                      <a:pt x="1042258" y="758496"/>
                      <a:pt x="1057181" y="684837"/>
                      <a:pt x="1157828" y="779769"/>
                    </a:cubicBezTo>
                    <a:cubicBezTo>
                      <a:pt x="1258475" y="874701"/>
                      <a:pt x="1568038" y="1127114"/>
                      <a:pt x="1645508" y="1278879"/>
                    </a:cubicBezTo>
                    <a:cubicBezTo>
                      <a:pt x="1722978" y="1430644"/>
                      <a:pt x="1664875" y="1598919"/>
                      <a:pt x="1622648" y="1690359"/>
                    </a:cubicBezTo>
                    <a:cubicBezTo>
                      <a:pt x="1580421" y="1781799"/>
                      <a:pt x="1523270" y="1811962"/>
                      <a:pt x="1392143" y="1827519"/>
                    </a:cubicBezTo>
                    <a:cubicBezTo>
                      <a:pt x="1261016" y="1843076"/>
                      <a:pt x="961930" y="1692264"/>
                      <a:pt x="778733" y="1692264"/>
                    </a:cubicBezTo>
                    <a:cubicBezTo>
                      <a:pt x="595536" y="1692264"/>
                      <a:pt x="415831" y="1835774"/>
                      <a:pt x="292958" y="1827519"/>
                    </a:cubicBezTo>
                    <a:cubicBezTo>
                      <a:pt x="170085" y="1819264"/>
                      <a:pt x="83408" y="1731634"/>
                      <a:pt x="41498" y="1642734"/>
                    </a:cubicBezTo>
                    <a:cubicBezTo>
                      <a:pt x="-412" y="1553834"/>
                      <a:pt x="-25812" y="1456362"/>
                      <a:pt x="41498" y="1294119"/>
                    </a:cubicBezTo>
                    <a:cubicBezTo>
                      <a:pt x="108808" y="1131876"/>
                      <a:pt x="599346" y="851841"/>
                      <a:pt x="651098" y="714999"/>
                    </a:cubicBezTo>
                    <a:cubicBezTo>
                      <a:pt x="561880" y="578157"/>
                      <a:pt x="554895" y="545136"/>
                      <a:pt x="534893" y="450204"/>
                    </a:cubicBezTo>
                    <a:cubicBezTo>
                      <a:pt x="514891" y="355272"/>
                      <a:pt x="512351" y="220016"/>
                      <a:pt x="531083" y="145404"/>
                    </a:cubicBezTo>
                    <a:cubicBezTo>
                      <a:pt x="549815" y="70792"/>
                      <a:pt x="593313" y="18404"/>
                      <a:pt x="647288" y="2529"/>
                    </a:cubicBezTo>
                    <a:cubicBezTo>
                      <a:pt x="701263" y="-13346"/>
                      <a:pt x="804133" y="50471"/>
                      <a:pt x="854933" y="5586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pic>
            <p:nvPicPr>
              <p:cNvPr id="486" name="Picture 485">
                <a:extLst>
                  <a:ext uri="{FF2B5EF4-FFF2-40B4-BE49-F238E27FC236}">
                    <a16:creationId xmlns:a16="http://schemas.microsoft.com/office/drawing/2014/main" id="{89BA688A-7133-4379-9DAA-94752C3E0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6689" y="5025075"/>
                <a:ext cx="1725456" cy="1982322"/>
              </a:xfrm>
              <a:prstGeom prst="rect">
                <a:avLst/>
              </a:prstGeom>
            </p:spPr>
          </p:pic>
        </p:grpSp>
        <p:pic>
          <p:nvPicPr>
            <p:cNvPr id="487" name="Storage Account 4">
              <a:extLst>
                <a:ext uri="{FF2B5EF4-FFF2-40B4-BE49-F238E27FC236}">
                  <a16:creationId xmlns:a16="http://schemas.microsoft.com/office/drawing/2014/main" id="{AAA485DF-8A7D-40DC-9EC4-06C7B34D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20416" y="9711413"/>
              <a:ext cx="1444891" cy="2130065"/>
            </a:xfrm>
            <a:prstGeom prst="rect">
              <a:avLst/>
            </a:prstGeom>
          </p:spPr>
        </p:pic>
        <p:grpSp>
          <p:nvGrpSpPr>
            <p:cNvPr id="488" name="Table Store 4">
              <a:extLst>
                <a:ext uri="{FF2B5EF4-FFF2-40B4-BE49-F238E27FC236}">
                  <a16:creationId xmlns:a16="http://schemas.microsoft.com/office/drawing/2014/main" id="{506EEED9-040E-459A-8EA2-EB8A33A25FDE}"/>
                </a:ext>
              </a:extLst>
            </p:cNvPr>
            <p:cNvGrpSpPr/>
            <p:nvPr/>
          </p:nvGrpSpPr>
          <p:grpSpPr>
            <a:xfrm>
              <a:off x="32751023" y="10424672"/>
              <a:ext cx="1283134" cy="273469"/>
              <a:chOff x="6038685" y="3225516"/>
              <a:chExt cx="2599804" cy="554087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6D190A21-82C5-4351-90E3-CE9AF1100FDA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AA3BEB07-DC3C-4E77-BB24-30FFD2C27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491" name="Connection String 4">
              <a:extLst>
                <a:ext uri="{FF2B5EF4-FFF2-40B4-BE49-F238E27FC236}">
                  <a16:creationId xmlns:a16="http://schemas.microsoft.com/office/drawing/2014/main" id="{54EF4C4D-DFE8-4B38-B543-C23A9748B521}"/>
                </a:ext>
              </a:extLst>
            </p:cNvPr>
            <p:cNvGrpSpPr/>
            <p:nvPr/>
          </p:nvGrpSpPr>
          <p:grpSpPr>
            <a:xfrm>
              <a:off x="31240689" y="12342952"/>
              <a:ext cx="1249079" cy="280614"/>
              <a:chOff x="7172064" y="-1284563"/>
              <a:chExt cx="832811" cy="187097"/>
            </a:xfrm>
          </p:grpSpPr>
          <p:sp>
            <p:nvSpPr>
              <p:cNvPr id="492" name="Connection String">
                <a:extLst>
                  <a:ext uri="{FF2B5EF4-FFF2-40B4-BE49-F238E27FC236}">
                    <a16:creationId xmlns:a16="http://schemas.microsoft.com/office/drawing/2014/main" id="{C7AE5963-379B-484C-821E-FD7662719459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stg49a5e3f</a:t>
                </a:r>
              </a:p>
            </p:txBody>
          </p:sp>
          <p:sp>
            <p:nvSpPr>
              <p:cNvPr id="493" name="Transparent cover">
                <a:extLst>
                  <a:ext uri="{FF2B5EF4-FFF2-40B4-BE49-F238E27FC236}">
                    <a16:creationId xmlns:a16="http://schemas.microsoft.com/office/drawing/2014/main" id="{17B1B3B6-886C-4A29-923D-B6799B1350FE}"/>
                  </a:ext>
                </a:extLst>
              </p:cNvPr>
              <p:cNvSpPr/>
              <p:nvPr/>
            </p:nvSpPr>
            <p:spPr>
              <a:xfrm>
                <a:off x="7172388" y="-1284563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494" name="Storage Account 3">
              <a:extLst>
                <a:ext uri="{FF2B5EF4-FFF2-40B4-BE49-F238E27FC236}">
                  <a16:creationId xmlns:a16="http://schemas.microsoft.com/office/drawing/2014/main" id="{2083AE43-80C3-479F-9A1B-E57DC64C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51557" y="2178627"/>
              <a:ext cx="1444891" cy="2130065"/>
            </a:xfrm>
            <a:prstGeom prst="rect">
              <a:avLst/>
            </a:prstGeom>
          </p:spPr>
        </p:pic>
        <p:grpSp>
          <p:nvGrpSpPr>
            <p:cNvPr id="495" name="Table Store 3">
              <a:extLst>
                <a:ext uri="{FF2B5EF4-FFF2-40B4-BE49-F238E27FC236}">
                  <a16:creationId xmlns:a16="http://schemas.microsoft.com/office/drawing/2014/main" id="{A610FE77-5E3E-4451-9EAE-205DED31B775}"/>
                </a:ext>
              </a:extLst>
            </p:cNvPr>
            <p:cNvGrpSpPr/>
            <p:nvPr/>
          </p:nvGrpSpPr>
          <p:grpSpPr>
            <a:xfrm>
              <a:off x="32661846" y="2881725"/>
              <a:ext cx="1283134" cy="273469"/>
              <a:chOff x="6038685" y="3225516"/>
              <a:chExt cx="2599804" cy="554087"/>
            </a:xfrm>
          </p:grpSpPr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8392D53-8311-4B43-9EF3-273B6CEBC20C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497" name="Picture 496">
                <a:extLst>
                  <a:ext uri="{FF2B5EF4-FFF2-40B4-BE49-F238E27FC236}">
                    <a16:creationId xmlns:a16="http://schemas.microsoft.com/office/drawing/2014/main" id="{A0B65611-A774-4ED0-AF2C-DD02E4C42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498" name="Connection String 3">
              <a:extLst>
                <a:ext uri="{FF2B5EF4-FFF2-40B4-BE49-F238E27FC236}">
                  <a16:creationId xmlns:a16="http://schemas.microsoft.com/office/drawing/2014/main" id="{68AD33B7-CE9A-4516-8BCA-4E0696ED78E0}"/>
                </a:ext>
              </a:extLst>
            </p:cNvPr>
            <p:cNvGrpSpPr/>
            <p:nvPr/>
          </p:nvGrpSpPr>
          <p:grpSpPr>
            <a:xfrm>
              <a:off x="30562092" y="5244041"/>
              <a:ext cx="1251455" cy="273469"/>
              <a:chOff x="7170156" y="-1279799"/>
              <a:chExt cx="834395" cy="182333"/>
            </a:xfrm>
          </p:grpSpPr>
          <p:sp>
            <p:nvSpPr>
              <p:cNvPr id="499" name="Connection String">
                <a:extLst>
                  <a:ext uri="{FF2B5EF4-FFF2-40B4-BE49-F238E27FC236}">
                    <a16:creationId xmlns:a16="http://schemas.microsoft.com/office/drawing/2014/main" id="{37BD8F94-3FF5-4B9F-BD86-41571A944715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stg3bb28c7</a:t>
                </a:r>
              </a:p>
            </p:txBody>
          </p:sp>
          <p:sp>
            <p:nvSpPr>
              <p:cNvPr id="500" name="Transparent cover">
                <a:extLst>
                  <a:ext uri="{FF2B5EF4-FFF2-40B4-BE49-F238E27FC236}">
                    <a16:creationId xmlns:a16="http://schemas.microsoft.com/office/drawing/2014/main" id="{4FD6C7DE-54E6-478A-BFF6-57E737904D77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501" name="Storage Account 2">
              <a:extLst>
                <a:ext uri="{FF2B5EF4-FFF2-40B4-BE49-F238E27FC236}">
                  <a16:creationId xmlns:a16="http://schemas.microsoft.com/office/drawing/2014/main" id="{3FF4068F-840E-4FD5-A6F2-28E83C80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40072" y="2148889"/>
              <a:ext cx="1444891" cy="2130065"/>
            </a:xfrm>
            <a:prstGeom prst="rect">
              <a:avLst/>
            </a:prstGeom>
          </p:spPr>
        </p:pic>
        <p:grpSp>
          <p:nvGrpSpPr>
            <p:cNvPr id="502" name="Table Store 2">
              <a:extLst>
                <a:ext uri="{FF2B5EF4-FFF2-40B4-BE49-F238E27FC236}">
                  <a16:creationId xmlns:a16="http://schemas.microsoft.com/office/drawing/2014/main" id="{8F1A2863-E0A9-4065-BC4C-4FD78764DD46}"/>
                </a:ext>
              </a:extLst>
            </p:cNvPr>
            <p:cNvGrpSpPr/>
            <p:nvPr/>
          </p:nvGrpSpPr>
          <p:grpSpPr>
            <a:xfrm>
              <a:off x="26959651" y="2870964"/>
              <a:ext cx="1283134" cy="273469"/>
              <a:chOff x="6016337" y="3243380"/>
              <a:chExt cx="2599804" cy="554087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8CB99F3C-A1C6-4176-91F0-EE5B2FAF417C}"/>
                  </a:ext>
                </a:extLst>
              </p:cNvPr>
              <p:cNvSpPr/>
              <p:nvPr/>
            </p:nvSpPr>
            <p:spPr>
              <a:xfrm>
                <a:off x="6016337" y="3243380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200" dirty="0"/>
                  <a:t>Table</a:t>
                </a:r>
              </a:p>
            </p:txBody>
          </p:sp>
          <p:pic>
            <p:nvPicPr>
              <p:cNvPr id="504" name="Picture 503">
                <a:extLst>
                  <a:ext uri="{FF2B5EF4-FFF2-40B4-BE49-F238E27FC236}">
                    <a16:creationId xmlns:a16="http://schemas.microsoft.com/office/drawing/2014/main" id="{3A98A104-CF70-4F1A-88C3-9B3941D6B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505" name="Connection String 2">
              <a:extLst>
                <a:ext uri="{FF2B5EF4-FFF2-40B4-BE49-F238E27FC236}">
                  <a16:creationId xmlns:a16="http://schemas.microsoft.com/office/drawing/2014/main" id="{B452F6AC-EA89-49C6-81D6-E3CD7D2269F2}"/>
                </a:ext>
              </a:extLst>
            </p:cNvPr>
            <p:cNvGrpSpPr/>
            <p:nvPr/>
          </p:nvGrpSpPr>
          <p:grpSpPr>
            <a:xfrm>
              <a:off x="25151298" y="4706975"/>
              <a:ext cx="1251455" cy="273469"/>
              <a:chOff x="7170156" y="-1279799"/>
              <a:chExt cx="834395" cy="182333"/>
            </a:xfrm>
          </p:grpSpPr>
          <p:sp>
            <p:nvSpPr>
              <p:cNvPr id="506" name="Connection String">
                <a:extLst>
                  <a:ext uri="{FF2B5EF4-FFF2-40B4-BE49-F238E27FC236}">
                    <a16:creationId xmlns:a16="http://schemas.microsoft.com/office/drawing/2014/main" id="{901576E9-F9F8-4D55-9646-D187C0114EAF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stg26ea39</a:t>
                </a:r>
              </a:p>
            </p:txBody>
          </p:sp>
          <p:sp>
            <p:nvSpPr>
              <p:cNvPr id="507" name="Transparent cover">
                <a:extLst>
                  <a:ext uri="{FF2B5EF4-FFF2-40B4-BE49-F238E27FC236}">
                    <a16:creationId xmlns:a16="http://schemas.microsoft.com/office/drawing/2014/main" id="{476DCB5B-5B55-444E-B6BD-7D04A477103B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508" name="Storage Account 1">
              <a:extLst>
                <a:ext uri="{FF2B5EF4-FFF2-40B4-BE49-F238E27FC236}">
                  <a16:creationId xmlns:a16="http://schemas.microsoft.com/office/drawing/2014/main" id="{EF224B7D-83A3-4889-910D-346402AC3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69229" y="9815796"/>
              <a:ext cx="1444891" cy="2130065"/>
            </a:xfrm>
            <a:prstGeom prst="rect">
              <a:avLst/>
            </a:prstGeom>
          </p:spPr>
        </p:pic>
        <p:grpSp>
          <p:nvGrpSpPr>
            <p:cNvPr id="509" name="Table Store 1">
              <a:extLst>
                <a:ext uri="{FF2B5EF4-FFF2-40B4-BE49-F238E27FC236}">
                  <a16:creationId xmlns:a16="http://schemas.microsoft.com/office/drawing/2014/main" id="{FBD36578-1DE5-4425-A948-AD3C36AEBFF8}"/>
                </a:ext>
              </a:extLst>
            </p:cNvPr>
            <p:cNvGrpSpPr/>
            <p:nvPr/>
          </p:nvGrpSpPr>
          <p:grpSpPr>
            <a:xfrm>
              <a:off x="27099836" y="10529054"/>
              <a:ext cx="1283134" cy="273469"/>
              <a:chOff x="6038685" y="3225516"/>
              <a:chExt cx="2599804" cy="554087"/>
            </a:xfrm>
          </p:grpSpPr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1A5BB75C-E940-49BE-9745-7087323D4A6B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511" name="Picture 510">
                <a:extLst>
                  <a:ext uri="{FF2B5EF4-FFF2-40B4-BE49-F238E27FC236}">
                    <a16:creationId xmlns:a16="http://schemas.microsoft.com/office/drawing/2014/main" id="{7B17F899-2A73-4FAD-A06E-3EB96C155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512" name="Connection String 1">
              <a:extLst>
                <a:ext uri="{FF2B5EF4-FFF2-40B4-BE49-F238E27FC236}">
                  <a16:creationId xmlns:a16="http://schemas.microsoft.com/office/drawing/2014/main" id="{CD6CBD09-E600-46C2-9653-33E256E3A55F}"/>
                </a:ext>
              </a:extLst>
            </p:cNvPr>
            <p:cNvGrpSpPr/>
            <p:nvPr/>
          </p:nvGrpSpPr>
          <p:grpSpPr>
            <a:xfrm>
              <a:off x="25218064" y="12474599"/>
              <a:ext cx="1248597" cy="273469"/>
              <a:chOff x="7170156" y="-1279799"/>
              <a:chExt cx="832490" cy="182333"/>
            </a:xfrm>
          </p:grpSpPr>
          <p:sp>
            <p:nvSpPr>
              <p:cNvPr id="513" name="Connection String 1">
                <a:extLst>
                  <a:ext uri="{FF2B5EF4-FFF2-40B4-BE49-F238E27FC236}">
                    <a16:creationId xmlns:a16="http://schemas.microsoft.com/office/drawing/2014/main" id="{04B3A267-6556-41B5-A7BB-E0ACA112A873}"/>
                  </a:ext>
                </a:extLst>
              </p:cNvPr>
              <p:cNvSpPr/>
              <p:nvPr/>
            </p:nvSpPr>
            <p:spPr>
              <a:xfrm>
                <a:off x="7170159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stg1ad4g7</a:t>
                </a:r>
              </a:p>
            </p:txBody>
          </p:sp>
          <p:sp>
            <p:nvSpPr>
              <p:cNvPr id="514" name="Transparent cover">
                <a:extLst>
                  <a:ext uri="{FF2B5EF4-FFF2-40B4-BE49-F238E27FC236}">
                    <a16:creationId xmlns:a16="http://schemas.microsoft.com/office/drawing/2014/main" id="{C8DB7287-FEEA-43BB-A779-79E9DB7DF5E8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515" name="System BHAS">
              <a:extLst>
                <a:ext uri="{FF2B5EF4-FFF2-40B4-BE49-F238E27FC236}">
                  <a16:creationId xmlns:a16="http://schemas.microsoft.com/office/drawing/2014/main" id="{61B93F42-DE25-4012-8A99-B8C98EF3ECCD}"/>
                </a:ext>
              </a:extLst>
            </p:cNvPr>
            <p:cNvSpPr/>
            <p:nvPr/>
          </p:nvSpPr>
          <p:spPr>
            <a:xfrm>
              <a:off x="16547509" y="12652560"/>
              <a:ext cx="4556539" cy="6044750"/>
            </a:xfrm>
            <a:prstGeom prst="rect">
              <a:avLst/>
            </a:prstGeom>
            <a:solidFill>
              <a:srgbClr val="EAE1DA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bhas</a:t>
              </a:r>
            </a:p>
          </p:txBody>
        </p:sp>
        <p:sp>
          <p:nvSpPr>
            <p:cNvPr id="516" name="Environment BHAS">
              <a:extLst>
                <a:ext uri="{FF2B5EF4-FFF2-40B4-BE49-F238E27FC236}">
                  <a16:creationId xmlns:a16="http://schemas.microsoft.com/office/drawing/2014/main" id="{4BFC7E43-1265-4A6C-8845-0473FDE0ECDA}"/>
                </a:ext>
              </a:extLst>
            </p:cNvPr>
            <p:cNvSpPr/>
            <p:nvPr/>
          </p:nvSpPr>
          <p:spPr>
            <a:xfrm>
              <a:off x="17195108" y="13246023"/>
              <a:ext cx="3358988" cy="42845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prod</a:t>
              </a:r>
            </a:p>
          </p:txBody>
        </p:sp>
        <p:grpSp>
          <p:nvGrpSpPr>
            <p:cNvPr id="517" name="Resource Group BHAS">
              <a:extLst>
                <a:ext uri="{FF2B5EF4-FFF2-40B4-BE49-F238E27FC236}">
                  <a16:creationId xmlns:a16="http://schemas.microsoft.com/office/drawing/2014/main" id="{BAB2840D-E2C9-4C92-9B92-0BFEA9CE81FE}"/>
                </a:ext>
              </a:extLst>
            </p:cNvPr>
            <p:cNvGrpSpPr/>
            <p:nvPr/>
          </p:nvGrpSpPr>
          <p:grpSpPr>
            <a:xfrm>
              <a:off x="17452492" y="13511549"/>
              <a:ext cx="2803810" cy="3397823"/>
              <a:chOff x="3121749" y="6784235"/>
              <a:chExt cx="1045521" cy="1267024"/>
            </a:xfrm>
          </p:grpSpPr>
          <p:sp>
            <p:nvSpPr>
              <p:cNvPr id="518" name="rg box">
                <a:extLst>
                  <a:ext uri="{FF2B5EF4-FFF2-40B4-BE49-F238E27FC236}">
                    <a16:creationId xmlns:a16="http://schemas.microsoft.com/office/drawing/2014/main" id="{371A02F6-F84C-4448-876D-201F2BB702DD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519" name="rg Icon">
                <a:extLst>
                  <a:ext uri="{FF2B5EF4-FFF2-40B4-BE49-F238E27FC236}">
                    <a16:creationId xmlns:a16="http://schemas.microsoft.com/office/drawing/2014/main" id="{A840D848-3908-4B54-9CC8-025B86BA3F81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1AC232B5-DD49-4E42-9212-E4364FDC7CB6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521" name="Picture 2" descr="Image result for azure resource group">
                  <a:extLst>
                    <a:ext uri="{FF2B5EF4-FFF2-40B4-BE49-F238E27FC236}">
                      <a16:creationId xmlns:a16="http://schemas.microsoft.com/office/drawing/2014/main" id="{69D52613-D7D2-414B-8E36-8887EFF87C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22" name="BHAS">
              <a:extLst>
                <a:ext uri="{FF2B5EF4-FFF2-40B4-BE49-F238E27FC236}">
                  <a16:creationId xmlns:a16="http://schemas.microsoft.com/office/drawing/2014/main" id="{DC4A281E-AA74-49C6-AB95-26269F232767}"/>
                </a:ext>
              </a:extLst>
            </p:cNvPr>
            <p:cNvGrpSpPr/>
            <p:nvPr/>
          </p:nvGrpSpPr>
          <p:grpSpPr>
            <a:xfrm>
              <a:off x="17744503" y="13761605"/>
              <a:ext cx="2179143" cy="3338001"/>
              <a:chOff x="20345705" y="21079583"/>
              <a:chExt cx="2179143" cy="3338001"/>
            </a:xfrm>
          </p:grpSpPr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B26598EF-D839-4E00-ABF8-35D1D553DB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364848" y="21114932"/>
                <a:ext cx="2160000" cy="21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600"/>
              </a:p>
            </p:txBody>
          </p:sp>
          <p:pic>
            <p:nvPicPr>
              <p:cNvPr id="524" name="Picture 523" descr="Image result for azure webapp">
                <a:extLst>
                  <a:ext uri="{FF2B5EF4-FFF2-40B4-BE49-F238E27FC236}">
                    <a16:creationId xmlns:a16="http://schemas.microsoft.com/office/drawing/2014/main" id="{D2E37EF8-1477-4B6A-98D4-AEA0D2290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22875" y="22810728"/>
                <a:ext cx="428134" cy="428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5" name="Picture 2" descr="Image result for azure functions">
                <a:extLst>
                  <a:ext uri="{FF2B5EF4-FFF2-40B4-BE49-F238E27FC236}">
                    <a16:creationId xmlns:a16="http://schemas.microsoft.com/office/drawing/2014/main" id="{3ED4F4C5-B0D6-4C3D-B3DC-476B10BB3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69167" y1="22121" x2="69500" y2="46061"/>
                            <a14:foregroundMark x1="62500" y1="81818" x2="63500" y2="76364"/>
                            <a14:foregroundMark x1="50000" y1="50909" x2="59167" y2="33030"/>
                            <a14:foregroundMark x1="78667" y1="67576" x2="85000" y2="56667"/>
                            <a14:foregroundMark x1="85000" y1="56667" x2="86000" y2="53333"/>
                            <a14:foregroundMark x1="62000" y1="83030" x2="62000" y2="83030"/>
                            <a14:foregroundMark x1="61667" y1="84545" x2="61667" y2="84545"/>
                            <a14:backgroundMark x1="29500" y1="30909" x2="34667" y2="43333"/>
                            <a14:backgroundMark x1="34667" y1="43333" x2="33500" y2="58788"/>
                            <a14:backgroundMark x1="33500" y1="58788" x2="31167" y2="66667"/>
                            <a14:backgroundMark x1="28667" y1="69091" x2="35833" y2="60303"/>
                            <a14:backgroundMark x1="35833" y1="60303" x2="38000" y2="524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11" t="16507" r="10457" b="14593"/>
              <a:stretch/>
            </p:blipFill>
            <p:spPr bwMode="auto">
              <a:xfrm>
                <a:off x="22014183" y="22810728"/>
                <a:ext cx="481651" cy="428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6" name="Partial Circle 525">
                <a:extLst>
                  <a:ext uri="{FF2B5EF4-FFF2-40B4-BE49-F238E27FC236}">
                    <a16:creationId xmlns:a16="http://schemas.microsoft.com/office/drawing/2014/main" id="{6F04E14C-3A74-4793-9F10-0E40579E00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0396116" y="21201972"/>
                <a:ext cx="2072959" cy="3023429"/>
              </a:xfrm>
              <a:prstGeom prst="pie">
                <a:avLst>
                  <a:gd name="adj1" fmla="val 0"/>
                  <a:gd name="adj2" fmla="val 10799505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6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5D958EBD-81F0-43D6-85D4-51708D762DD8}"/>
                  </a:ext>
                </a:extLst>
              </p:cNvPr>
              <p:cNvSpPr/>
              <p:nvPr/>
            </p:nvSpPr>
            <p:spPr>
              <a:xfrm>
                <a:off x="20636942" y="21307810"/>
                <a:ext cx="1645952" cy="14640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700" dirty="0">
                    <a:ln w="0"/>
                  </a:rPr>
                  <a:t>Building Height Attribute Service</a:t>
                </a:r>
              </a:p>
            </p:txBody>
          </p:sp>
          <p:pic>
            <p:nvPicPr>
              <p:cNvPr id="528" name="Picture 527" descr="https://azurecomcdn.azureedge.net/mediahandler/acomblog/media/Default/blog/fd7cc81b-8f38-472b-b7b8-6c8da0057a89.png">
                <a:extLst>
                  <a:ext uri="{FF2B5EF4-FFF2-40B4-BE49-F238E27FC236}">
                    <a16:creationId xmlns:a16="http://schemas.microsoft.com/office/drawing/2014/main" id="{C9A2471D-2119-4861-9F61-44BA288CB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55910" y1="33737" x2="57223" y2="34343"/>
                            <a14:foregroundMark x1="52345" y1="22626" x2="52158" y2="325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71" t="19123" r="27645" b="62249"/>
              <a:stretch/>
            </p:blipFill>
            <p:spPr bwMode="auto">
              <a:xfrm>
                <a:off x="20884375" y="22810728"/>
                <a:ext cx="548220" cy="4373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9" name="Picture 2" descr="Image result for azure virtual machine">
                <a:extLst>
                  <a:ext uri="{FF2B5EF4-FFF2-40B4-BE49-F238E27FC236}">
                    <a16:creationId xmlns:a16="http://schemas.microsoft.com/office/drawing/2014/main" id="{C32302D7-1409-49DC-8D5F-45425C8FE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59919" y="22763215"/>
                <a:ext cx="481652" cy="481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F9A443B1-CE5A-4540-B08B-BE4BD9A3574C}"/>
                  </a:ext>
                </a:extLst>
              </p:cNvPr>
              <p:cNvSpPr/>
              <p:nvPr/>
            </p:nvSpPr>
            <p:spPr>
              <a:xfrm>
                <a:off x="20507281" y="22688336"/>
                <a:ext cx="265931" cy="7320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F2AD47FF-46ED-4D3B-B64B-C914B7C598C5}"/>
                  </a:ext>
                </a:extLst>
              </p:cNvPr>
              <p:cNvSpPr/>
              <p:nvPr/>
            </p:nvSpPr>
            <p:spPr>
              <a:xfrm>
                <a:off x="20962173" y="22652484"/>
                <a:ext cx="265931" cy="7320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B6D257D3-DE4B-4D5A-B32E-D6AFB352CED9}"/>
                  </a:ext>
                </a:extLst>
              </p:cNvPr>
              <p:cNvSpPr/>
              <p:nvPr/>
            </p:nvSpPr>
            <p:spPr>
              <a:xfrm>
                <a:off x="21567779" y="22670851"/>
                <a:ext cx="265931" cy="7320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C5DD15FC-E5F5-4863-882A-7655517AFCDF}"/>
                  </a:ext>
                </a:extLst>
              </p:cNvPr>
              <p:cNvSpPr/>
              <p:nvPr/>
            </p:nvSpPr>
            <p:spPr>
              <a:xfrm>
                <a:off x="22126287" y="22652484"/>
                <a:ext cx="265931" cy="7320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8BB0F05E-2EE9-4459-BA9D-3AFEF40080EB}"/>
                  </a:ext>
                </a:extLst>
              </p:cNvPr>
              <p:cNvSpPr/>
              <p:nvPr/>
            </p:nvSpPr>
            <p:spPr>
              <a:xfrm>
                <a:off x="20345705" y="21079583"/>
                <a:ext cx="2179143" cy="3338001"/>
              </a:xfrm>
              <a:prstGeom prst="rect">
                <a:avLst/>
              </a:prstGeom>
              <a:solidFill>
                <a:schemeClr val="bg1">
                  <a:alpha val="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798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85760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72633-3F75-4706-877E-A48DC35F7BCD}"/>
              </a:ext>
            </a:extLst>
          </p:cNvPr>
          <p:cNvSpPr txBox="1"/>
          <p:nvPr/>
        </p:nvSpPr>
        <p:spPr>
          <a:xfrm>
            <a:off x="2184400" y="609445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have massive, simple scalability</a:t>
            </a:r>
          </a:p>
        </p:txBody>
      </p:sp>
      <p:pic>
        <p:nvPicPr>
          <p:cNvPr id="4" name="Picture 2" descr="Image result for azure functions">
            <a:extLst>
              <a:ext uri="{FF2B5EF4-FFF2-40B4-BE49-F238E27FC236}">
                <a16:creationId xmlns:a16="http://schemas.microsoft.com/office/drawing/2014/main" id="{518B7D69-35C1-4B75-B9D8-CE692914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4877802" y="2026844"/>
            <a:ext cx="2436396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280A16-4F07-4345-8944-58A85CC72C2E}"/>
              </a:ext>
            </a:extLst>
          </p:cNvPr>
          <p:cNvSpPr/>
          <p:nvPr/>
        </p:nvSpPr>
        <p:spPr>
          <a:xfrm>
            <a:off x="4774164" y="4501931"/>
            <a:ext cx="2643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277F6-C517-4C58-8965-98C500359E21}"/>
              </a:ext>
            </a:extLst>
          </p:cNvPr>
          <p:cNvSpPr txBox="1"/>
          <p:nvPr/>
        </p:nvSpPr>
        <p:spPr>
          <a:xfrm>
            <a:off x="10101943" y="0"/>
            <a:ext cx="20900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+ 4</a:t>
            </a:r>
          </a:p>
          <a:p>
            <a:r>
              <a:rPr lang="en-GB" dirty="0"/>
              <a:t>Pipelines</a:t>
            </a:r>
          </a:p>
          <a:p>
            <a:r>
              <a:rPr lang="en-GB" dirty="0"/>
              <a:t>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A4321-DA61-47A4-ACB8-7CD3C36FB6B8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“Function” :”1” to you infrastructure as code.</a:t>
            </a:r>
          </a:p>
          <a:p>
            <a:r>
              <a:rPr lang="en-GB" dirty="0"/>
              <a:t>That infrastructure gets deployed by your pipeline to each environment, so add a function to each of your environments.</a:t>
            </a: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A7690A18-1301-450B-A348-4802576E3A50}"/>
              </a:ext>
            </a:extLst>
          </p:cNvPr>
          <p:cNvSpPr>
            <a:spLocks noChangeAspect="1"/>
          </p:cNvSpPr>
          <p:nvPr/>
        </p:nvSpPr>
        <p:spPr>
          <a:xfrm rot="10800000">
            <a:off x="5390103" y="1220981"/>
            <a:ext cx="1611726" cy="161172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874F4-409B-4834-90DE-0FC68CC87002}"/>
              </a:ext>
            </a:extLst>
          </p:cNvPr>
          <p:cNvSpPr txBox="1"/>
          <p:nvPr/>
        </p:nvSpPr>
        <p:spPr>
          <a:xfrm>
            <a:off x="5731809" y="1721914"/>
            <a:ext cx="92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8165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ubscription">
            <a:extLst>
              <a:ext uri="{FF2B5EF4-FFF2-40B4-BE49-F238E27FC236}">
                <a16:creationId xmlns:a16="http://schemas.microsoft.com/office/drawing/2014/main" id="{20D3DE1A-E003-4759-9527-4DBDD3509C8F}"/>
              </a:ext>
            </a:extLst>
          </p:cNvPr>
          <p:cNvGrpSpPr/>
          <p:nvPr/>
        </p:nvGrpSpPr>
        <p:grpSpPr>
          <a:xfrm>
            <a:off x="2770946" y="0"/>
            <a:ext cx="6759134" cy="6858000"/>
            <a:chOff x="5635696" y="-2862999"/>
            <a:chExt cx="4958149" cy="12177528"/>
          </a:xfrm>
        </p:grpSpPr>
        <p:sp>
          <p:nvSpPr>
            <p:cNvPr id="133" name="Subscription box">
              <a:extLst>
                <a:ext uri="{FF2B5EF4-FFF2-40B4-BE49-F238E27FC236}">
                  <a16:creationId xmlns:a16="http://schemas.microsoft.com/office/drawing/2014/main" id="{B4CE50CB-FEFB-4C3E-8F1F-07A536CFFA13}"/>
                </a:ext>
              </a:extLst>
            </p:cNvPr>
            <p:cNvSpPr/>
            <p:nvPr/>
          </p:nvSpPr>
          <p:spPr>
            <a:xfrm>
              <a:off x="5786759" y="-2862999"/>
              <a:ext cx="4807086" cy="12177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grpSp>
          <p:nvGrpSpPr>
            <p:cNvPr id="134" name="Subscription Symbol">
              <a:extLst>
                <a:ext uri="{FF2B5EF4-FFF2-40B4-BE49-F238E27FC236}">
                  <a16:creationId xmlns:a16="http://schemas.microsoft.com/office/drawing/2014/main" id="{7EFACBCA-3D09-4C7A-898F-5364D4BF51AA}"/>
                </a:ext>
              </a:extLst>
            </p:cNvPr>
            <p:cNvGrpSpPr/>
            <p:nvPr/>
          </p:nvGrpSpPr>
          <p:grpSpPr>
            <a:xfrm>
              <a:off x="5635696" y="-2130140"/>
              <a:ext cx="303164" cy="1192075"/>
              <a:chOff x="1571154" y="-1040591"/>
              <a:chExt cx="303164" cy="1192075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A16BEF5-D35D-40E7-B1D0-33657A88EB14}"/>
                  </a:ext>
                </a:extLst>
              </p:cNvPr>
              <p:cNvSpPr/>
              <p:nvPr/>
            </p:nvSpPr>
            <p:spPr>
              <a:xfrm>
                <a:off x="1694966" y="-996959"/>
                <a:ext cx="138239" cy="2730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130D6AB4-D7EF-4109-8377-64D9C6D9D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1154" y="-1040591"/>
                <a:ext cx="303164" cy="1192075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C14EC7-A022-4E53-8434-A8E4881CBB1D}"/>
              </a:ext>
            </a:extLst>
          </p:cNvPr>
          <p:cNvGrpSpPr/>
          <p:nvPr/>
        </p:nvGrpSpPr>
        <p:grpSpPr>
          <a:xfrm>
            <a:off x="3657600" y="174219"/>
            <a:ext cx="4973215" cy="6439941"/>
            <a:chOff x="7855063" y="388818"/>
            <a:chExt cx="4236529" cy="5485987"/>
          </a:xfrm>
        </p:grpSpPr>
        <p:sp>
          <p:nvSpPr>
            <p:cNvPr id="417" name="System 1">
              <a:extLst>
                <a:ext uri="{FF2B5EF4-FFF2-40B4-BE49-F238E27FC236}">
                  <a16:creationId xmlns:a16="http://schemas.microsoft.com/office/drawing/2014/main" id="{BF3DAC8B-E9BC-436E-B0D4-8271F0C9E99D}"/>
                </a:ext>
              </a:extLst>
            </p:cNvPr>
            <p:cNvSpPr/>
            <p:nvPr/>
          </p:nvSpPr>
          <p:spPr>
            <a:xfrm>
              <a:off x="7855063" y="388818"/>
              <a:ext cx="4236529" cy="5485987"/>
            </a:xfrm>
            <a:prstGeom prst="rect">
              <a:avLst/>
            </a:prstGeom>
            <a:solidFill>
              <a:srgbClr val="EAE1DA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rbts</a:t>
              </a:r>
            </a:p>
          </p:txBody>
        </p:sp>
        <p:sp>
          <p:nvSpPr>
            <p:cNvPr id="418" name="Environment 4">
              <a:extLst>
                <a:ext uri="{FF2B5EF4-FFF2-40B4-BE49-F238E27FC236}">
                  <a16:creationId xmlns:a16="http://schemas.microsoft.com/office/drawing/2014/main" id="{866F4A72-DC36-4D2E-A733-229498E62EA3}"/>
                </a:ext>
              </a:extLst>
            </p:cNvPr>
            <p:cNvSpPr/>
            <p:nvPr/>
          </p:nvSpPr>
          <p:spPr>
            <a:xfrm>
              <a:off x="9981422" y="3199656"/>
              <a:ext cx="1942070" cy="23193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prod</a:t>
              </a:r>
            </a:p>
          </p:txBody>
        </p:sp>
        <p:sp>
          <p:nvSpPr>
            <p:cNvPr id="419" name="Environment 3">
              <a:extLst>
                <a:ext uri="{FF2B5EF4-FFF2-40B4-BE49-F238E27FC236}">
                  <a16:creationId xmlns:a16="http://schemas.microsoft.com/office/drawing/2014/main" id="{46BFBA3B-0076-478A-B655-34F44831326E}"/>
                </a:ext>
              </a:extLst>
            </p:cNvPr>
            <p:cNvSpPr/>
            <p:nvPr/>
          </p:nvSpPr>
          <p:spPr>
            <a:xfrm>
              <a:off x="9995898" y="519793"/>
              <a:ext cx="1926280" cy="23193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rby1</a:t>
              </a:r>
            </a:p>
          </p:txBody>
        </p:sp>
        <p:sp>
          <p:nvSpPr>
            <p:cNvPr id="420" name="Environment 2">
              <a:extLst>
                <a:ext uri="{FF2B5EF4-FFF2-40B4-BE49-F238E27FC236}">
                  <a16:creationId xmlns:a16="http://schemas.microsoft.com/office/drawing/2014/main" id="{D3A67DEF-8AD9-4D03-90B1-B0BEEF02E3BD}"/>
                </a:ext>
              </a:extLst>
            </p:cNvPr>
            <p:cNvSpPr/>
            <p:nvPr/>
          </p:nvSpPr>
          <p:spPr>
            <a:xfrm>
              <a:off x="7978533" y="520438"/>
              <a:ext cx="1926280" cy="23123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alx1</a:t>
              </a:r>
            </a:p>
          </p:txBody>
        </p:sp>
        <p:sp>
          <p:nvSpPr>
            <p:cNvPr id="421" name="Environment 1">
              <a:extLst>
                <a:ext uri="{FF2B5EF4-FFF2-40B4-BE49-F238E27FC236}">
                  <a16:creationId xmlns:a16="http://schemas.microsoft.com/office/drawing/2014/main" id="{082029E4-B5E4-4771-9387-523C567953ED}"/>
                </a:ext>
              </a:extLst>
            </p:cNvPr>
            <p:cNvSpPr/>
            <p:nvPr/>
          </p:nvSpPr>
          <p:spPr>
            <a:xfrm>
              <a:off x="7985338" y="3206746"/>
              <a:ext cx="1901653" cy="23123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ysClr val="windowText" lastClr="000000"/>
                  </a:solidFill>
                </a:rPr>
                <a:t>ci01</a:t>
              </a:r>
            </a:p>
          </p:txBody>
        </p:sp>
        <p:grpSp>
          <p:nvGrpSpPr>
            <p:cNvPr id="422" name="Resource Group 4">
              <a:extLst>
                <a:ext uri="{FF2B5EF4-FFF2-40B4-BE49-F238E27FC236}">
                  <a16:creationId xmlns:a16="http://schemas.microsoft.com/office/drawing/2014/main" id="{9D4DF366-FD6D-4A20-90DA-15F2B01DCF43}"/>
                </a:ext>
              </a:extLst>
            </p:cNvPr>
            <p:cNvGrpSpPr/>
            <p:nvPr/>
          </p:nvGrpSpPr>
          <p:grpSpPr>
            <a:xfrm>
              <a:off x="10039628" y="3272366"/>
              <a:ext cx="1769211" cy="1942622"/>
              <a:chOff x="3121749" y="6784235"/>
              <a:chExt cx="1045521" cy="1267024"/>
            </a:xfrm>
          </p:grpSpPr>
          <p:sp>
            <p:nvSpPr>
              <p:cNvPr id="423" name="rg box">
                <a:extLst>
                  <a:ext uri="{FF2B5EF4-FFF2-40B4-BE49-F238E27FC236}">
                    <a16:creationId xmlns:a16="http://schemas.microsoft.com/office/drawing/2014/main" id="{70845744-1536-451E-A8E1-CDC4EEA647CF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24" name="rg Icon">
                <a:extLst>
                  <a:ext uri="{FF2B5EF4-FFF2-40B4-BE49-F238E27FC236}">
                    <a16:creationId xmlns:a16="http://schemas.microsoft.com/office/drawing/2014/main" id="{1DCAC953-247A-416B-A22F-10AD11964434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E75B3DC5-3CEA-4C0C-A509-7088EB29E0A7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26" name="Picture 2" descr="Image result for azure resource group">
                  <a:extLst>
                    <a:ext uri="{FF2B5EF4-FFF2-40B4-BE49-F238E27FC236}">
                      <a16:creationId xmlns:a16="http://schemas.microsoft.com/office/drawing/2014/main" id="{9823F074-F532-497B-A28B-E516096CEA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27" name="Resource Group 3">
              <a:extLst>
                <a:ext uri="{FF2B5EF4-FFF2-40B4-BE49-F238E27FC236}">
                  <a16:creationId xmlns:a16="http://schemas.microsoft.com/office/drawing/2014/main" id="{DD44B430-57FC-4939-91AB-3EDD9A747E97}"/>
                </a:ext>
              </a:extLst>
            </p:cNvPr>
            <p:cNvGrpSpPr/>
            <p:nvPr/>
          </p:nvGrpSpPr>
          <p:grpSpPr>
            <a:xfrm>
              <a:off x="10105250" y="591992"/>
              <a:ext cx="1747496" cy="1978722"/>
              <a:chOff x="3121749" y="6784235"/>
              <a:chExt cx="1045521" cy="1267024"/>
            </a:xfrm>
          </p:grpSpPr>
          <p:sp>
            <p:nvSpPr>
              <p:cNvPr id="428" name="rg box">
                <a:extLst>
                  <a:ext uri="{FF2B5EF4-FFF2-40B4-BE49-F238E27FC236}">
                    <a16:creationId xmlns:a16="http://schemas.microsoft.com/office/drawing/2014/main" id="{2F9A2D1F-E39B-4719-BB93-A5CA80208D80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29" name="rg Icon">
                <a:extLst>
                  <a:ext uri="{FF2B5EF4-FFF2-40B4-BE49-F238E27FC236}">
                    <a16:creationId xmlns:a16="http://schemas.microsoft.com/office/drawing/2014/main" id="{C5226DB3-8399-4D42-AFF1-C66EE6063B81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A0257B11-A113-40FE-A261-3E40FFECA692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31" name="Picture 2" descr="Image result for azure resource group">
                  <a:extLst>
                    <a:ext uri="{FF2B5EF4-FFF2-40B4-BE49-F238E27FC236}">
                      <a16:creationId xmlns:a16="http://schemas.microsoft.com/office/drawing/2014/main" id="{D6472946-FA6B-4766-9F81-36EB9694E9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2" name="Resource Group 2">
              <a:extLst>
                <a:ext uri="{FF2B5EF4-FFF2-40B4-BE49-F238E27FC236}">
                  <a16:creationId xmlns:a16="http://schemas.microsoft.com/office/drawing/2014/main" id="{4D7609F4-07E3-48E7-A77D-3DCAF2B7DEFB}"/>
                </a:ext>
              </a:extLst>
            </p:cNvPr>
            <p:cNvGrpSpPr/>
            <p:nvPr/>
          </p:nvGrpSpPr>
          <p:grpSpPr>
            <a:xfrm>
              <a:off x="8106311" y="593149"/>
              <a:ext cx="1714951" cy="1977565"/>
              <a:chOff x="3121749" y="6784235"/>
              <a:chExt cx="1045521" cy="1267024"/>
            </a:xfrm>
          </p:grpSpPr>
          <p:sp>
            <p:nvSpPr>
              <p:cNvPr id="433" name="rg box">
                <a:extLst>
                  <a:ext uri="{FF2B5EF4-FFF2-40B4-BE49-F238E27FC236}">
                    <a16:creationId xmlns:a16="http://schemas.microsoft.com/office/drawing/2014/main" id="{548A52D0-FA01-4504-84EC-16A21A73956A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34" name="rg Icon">
                <a:extLst>
                  <a:ext uri="{FF2B5EF4-FFF2-40B4-BE49-F238E27FC236}">
                    <a16:creationId xmlns:a16="http://schemas.microsoft.com/office/drawing/2014/main" id="{C9FE3F3F-9645-46CF-BA41-1679976600D8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8415E1A6-BE7A-4C3A-89BA-BBACA2D64A52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36" name="Picture 2" descr="Image result for azure resource group">
                  <a:extLst>
                    <a:ext uri="{FF2B5EF4-FFF2-40B4-BE49-F238E27FC236}">
                      <a16:creationId xmlns:a16="http://schemas.microsoft.com/office/drawing/2014/main" id="{AD88D47B-05E2-40A0-82C6-6BA5424FE5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37" name="Resource Group 1">
              <a:extLst>
                <a:ext uri="{FF2B5EF4-FFF2-40B4-BE49-F238E27FC236}">
                  <a16:creationId xmlns:a16="http://schemas.microsoft.com/office/drawing/2014/main" id="{11EA82CD-5CF9-483B-BB4B-95B926DABB8F}"/>
                </a:ext>
              </a:extLst>
            </p:cNvPr>
            <p:cNvGrpSpPr/>
            <p:nvPr/>
          </p:nvGrpSpPr>
          <p:grpSpPr>
            <a:xfrm>
              <a:off x="8142419" y="3307437"/>
              <a:ext cx="1657809" cy="1950231"/>
              <a:chOff x="3121749" y="6784235"/>
              <a:chExt cx="1045521" cy="1267024"/>
            </a:xfrm>
          </p:grpSpPr>
          <p:sp>
            <p:nvSpPr>
              <p:cNvPr id="438" name="rg box">
                <a:extLst>
                  <a:ext uri="{FF2B5EF4-FFF2-40B4-BE49-F238E27FC236}">
                    <a16:creationId xmlns:a16="http://schemas.microsoft.com/office/drawing/2014/main" id="{B519B7F9-BF86-49F2-9F0A-9981804EBA86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grpSp>
            <p:nvGrpSpPr>
              <p:cNvPr id="439" name="rg Icon">
                <a:extLst>
                  <a:ext uri="{FF2B5EF4-FFF2-40B4-BE49-F238E27FC236}">
                    <a16:creationId xmlns:a16="http://schemas.microsoft.com/office/drawing/2014/main" id="{69899C2A-CA37-4CEB-9568-ACE8D14A4AE8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C07BF209-C7E1-4DC2-BB35-6A5F39347269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/>
                </a:p>
              </p:txBody>
            </p:sp>
            <p:pic>
              <p:nvPicPr>
                <p:cNvPr id="441" name="Picture 2" descr="Image result for azure resource group">
                  <a:extLst>
                    <a:ext uri="{FF2B5EF4-FFF2-40B4-BE49-F238E27FC236}">
                      <a16:creationId xmlns:a16="http://schemas.microsoft.com/office/drawing/2014/main" id="{FE31EA7C-BBCE-41E5-A3E9-C03DAE3B4A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42" name="WebApp">
              <a:extLst>
                <a:ext uri="{FF2B5EF4-FFF2-40B4-BE49-F238E27FC236}">
                  <a16:creationId xmlns:a16="http://schemas.microsoft.com/office/drawing/2014/main" id="{14919F31-1D2B-4D9B-A8D3-0747E1F9EAA0}"/>
                </a:ext>
              </a:extLst>
            </p:cNvPr>
            <p:cNvGrpSpPr/>
            <p:nvPr/>
          </p:nvGrpSpPr>
          <p:grpSpPr>
            <a:xfrm>
              <a:off x="10527972" y="799351"/>
              <a:ext cx="400403" cy="406241"/>
              <a:chOff x="419100" y="359327"/>
              <a:chExt cx="2190961" cy="2222911"/>
            </a:xfrm>
          </p:grpSpPr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0FF5F479-6B3A-4258-AD14-ACAEB4BBAB78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4" name="Picture 443" descr="Image result for azure webapp">
                <a:extLst>
                  <a:ext uri="{FF2B5EF4-FFF2-40B4-BE49-F238E27FC236}">
                    <a16:creationId xmlns:a16="http://schemas.microsoft.com/office/drawing/2014/main" id="{E5D5266E-A36E-456C-BBA9-D323E5757D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5" name="WebApp">
              <a:extLst>
                <a:ext uri="{FF2B5EF4-FFF2-40B4-BE49-F238E27FC236}">
                  <a16:creationId xmlns:a16="http://schemas.microsoft.com/office/drawing/2014/main" id="{9E2E92E2-EE59-4E49-A03B-6022407CE3DF}"/>
                </a:ext>
              </a:extLst>
            </p:cNvPr>
            <p:cNvGrpSpPr/>
            <p:nvPr/>
          </p:nvGrpSpPr>
          <p:grpSpPr>
            <a:xfrm>
              <a:off x="8265434" y="799996"/>
              <a:ext cx="400403" cy="406241"/>
              <a:chOff x="419100" y="359327"/>
              <a:chExt cx="2190961" cy="2222911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BC96E223-B312-4329-9199-E4AF9EDC3306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7" name="Picture 446" descr="Image result for azure webapp">
                <a:extLst>
                  <a:ext uri="{FF2B5EF4-FFF2-40B4-BE49-F238E27FC236}">
                    <a16:creationId xmlns:a16="http://schemas.microsoft.com/office/drawing/2014/main" id="{AA684D17-1D00-4595-8752-8C76BDCF6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8" name="WebApp">
              <a:extLst>
                <a:ext uri="{FF2B5EF4-FFF2-40B4-BE49-F238E27FC236}">
                  <a16:creationId xmlns:a16="http://schemas.microsoft.com/office/drawing/2014/main" id="{36B4E48F-8F4B-415F-A7A1-BA1F9739485E}"/>
                </a:ext>
              </a:extLst>
            </p:cNvPr>
            <p:cNvGrpSpPr/>
            <p:nvPr/>
          </p:nvGrpSpPr>
          <p:grpSpPr>
            <a:xfrm>
              <a:off x="10552580" y="3491463"/>
              <a:ext cx="400403" cy="406241"/>
              <a:chOff x="419100" y="359327"/>
              <a:chExt cx="2190961" cy="2222911"/>
            </a:xfrm>
          </p:grpSpPr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233BC204-FE87-4D5B-9413-560B620E4FB4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50" name="Picture 449" descr="Image result for azure webapp">
                <a:extLst>
                  <a:ext uri="{FF2B5EF4-FFF2-40B4-BE49-F238E27FC236}">
                    <a16:creationId xmlns:a16="http://schemas.microsoft.com/office/drawing/2014/main" id="{BE7E23AE-D598-49F6-8368-D8375D755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1" name="WebApp">
              <a:extLst>
                <a:ext uri="{FF2B5EF4-FFF2-40B4-BE49-F238E27FC236}">
                  <a16:creationId xmlns:a16="http://schemas.microsoft.com/office/drawing/2014/main" id="{88BFB58B-5467-4BB2-B95B-0E13894B8DDD}"/>
                </a:ext>
              </a:extLst>
            </p:cNvPr>
            <p:cNvGrpSpPr/>
            <p:nvPr/>
          </p:nvGrpSpPr>
          <p:grpSpPr>
            <a:xfrm>
              <a:off x="8301542" y="3514284"/>
              <a:ext cx="400403" cy="406241"/>
              <a:chOff x="419100" y="359327"/>
              <a:chExt cx="2190961" cy="2222911"/>
            </a:xfrm>
          </p:grpSpPr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1DE28A49-17C8-4860-AC88-FA4684B1F0EF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53" name="Picture 452" descr="Image result for azure webapp">
                <a:extLst>
                  <a:ext uri="{FF2B5EF4-FFF2-40B4-BE49-F238E27FC236}">
                    <a16:creationId xmlns:a16="http://schemas.microsoft.com/office/drawing/2014/main" id="{AD42E0E8-960D-4548-AC80-1EB6679D4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4" name="KeyVault 4">
              <a:extLst>
                <a:ext uri="{FF2B5EF4-FFF2-40B4-BE49-F238E27FC236}">
                  <a16:creationId xmlns:a16="http://schemas.microsoft.com/office/drawing/2014/main" id="{ABF2FB96-87A0-437C-BF53-E48FE59AD28B}"/>
                </a:ext>
              </a:extLst>
            </p:cNvPr>
            <p:cNvGrpSpPr/>
            <p:nvPr/>
          </p:nvGrpSpPr>
          <p:grpSpPr>
            <a:xfrm>
              <a:off x="10219731" y="4190268"/>
              <a:ext cx="752266" cy="406241"/>
              <a:chOff x="8757876" y="-3665859"/>
              <a:chExt cx="5351967" cy="2890185"/>
            </a:xfrm>
          </p:grpSpPr>
          <p:sp>
            <p:nvSpPr>
              <p:cNvPr id="455" name="White Box">
                <a:extLst>
                  <a:ext uri="{FF2B5EF4-FFF2-40B4-BE49-F238E27FC236}">
                    <a16:creationId xmlns:a16="http://schemas.microsoft.com/office/drawing/2014/main" id="{116DC8B8-968E-40D4-AA04-7312CF9B2679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56" name="KeyVault icon">
                <a:extLst>
                  <a:ext uri="{FF2B5EF4-FFF2-40B4-BE49-F238E27FC236}">
                    <a16:creationId xmlns:a16="http://schemas.microsoft.com/office/drawing/2014/main" id="{80A05FDB-E6B7-4C9F-9B01-C8D916CEB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57" name="&quot;Key Vault&quot;">
                <a:extLst>
                  <a:ext uri="{FF2B5EF4-FFF2-40B4-BE49-F238E27FC236}">
                    <a16:creationId xmlns:a16="http://schemas.microsoft.com/office/drawing/2014/main" id="{F0A49F6D-D743-4B62-8C55-E078D18EE053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58" name="KeyVault 3">
              <a:extLst>
                <a:ext uri="{FF2B5EF4-FFF2-40B4-BE49-F238E27FC236}">
                  <a16:creationId xmlns:a16="http://schemas.microsoft.com/office/drawing/2014/main" id="{4DF40385-EBF1-4F91-B954-9140B6A0E3D5}"/>
                </a:ext>
              </a:extLst>
            </p:cNvPr>
            <p:cNvGrpSpPr/>
            <p:nvPr/>
          </p:nvGrpSpPr>
          <p:grpSpPr>
            <a:xfrm>
              <a:off x="10226118" y="1674174"/>
              <a:ext cx="752266" cy="406241"/>
              <a:chOff x="8757876" y="-3665859"/>
              <a:chExt cx="5351967" cy="2890185"/>
            </a:xfrm>
          </p:grpSpPr>
          <p:sp>
            <p:nvSpPr>
              <p:cNvPr id="459" name="White Box">
                <a:extLst>
                  <a:ext uri="{FF2B5EF4-FFF2-40B4-BE49-F238E27FC236}">
                    <a16:creationId xmlns:a16="http://schemas.microsoft.com/office/drawing/2014/main" id="{94E18518-59DE-4F68-9172-32AE87349CB8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60" name="KeyVault icon">
                <a:extLst>
                  <a:ext uri="{FF2B5EF4-FFF2-40B4-BE49-F238E27FC236}">
                    <a16:creationId xmlns:a16="http://schemas.microsoft.com/office/drawing/2014/main" id="{EC7A7266-E410-4359-93E1-B5933C8B6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61" name="&quot;Key Vault&quot;">
                <a:extLst>
                  <a:ext uri="{FF2B5EF4-FFF2-40B4-BE49-F238E27FC236}">
                    <a16:creationId xmlns:a16="http://schemas.microsoft.com/office/drawing/2014/main" id="{EDF20F6C-82C2-4DAB-B355-C4992BFA86E4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62" name="KeyVault 2">
              <a:extLst>
                <a:ext uri="{FF2B5EF4-FFF2-40B4-BE49-F238E27FC236}">
                  <a16:creationId xmlns:a16="http://schemas.microsoft.com/office/drawing/2014/main" id="{6CC0BFEA-FB6A-4880-9CF0-F73EAE6C36CC}"/>
                </a:ext>
              </a:extLst>
            </p:cNvPr>
            <p:cNvGrpSpPr/>
            <p:nvPr/>
          </p:nvGrpSpPr>
          <p:grpSpPr>
            <a:xfrm>
              <a:off x="8157011" y="1440201"/>
              <a:ext cx="752266" cy="406241"/>
              <a:chOff x="8757876" y="-3665859"/>
              <a:chExt cx="5351967" cy="2890185"/>
            </a:xfrm>
          </p:grpSpPr>
          <p:sp>
            <p:nvSpPr>
              <p:cNvPr id="463" name="White Box">
                <a:extLst>
                  <a:ext uri="{FF2B5EF4-FFF2-40B4-BE49-F238E27FC236}">
                    <a16:creationId xmlns:a16="http://schemas.microsoft.com/office/drawing/2014/main" id="{8B44EC69-EEB8-4322-BF78-C70979689F1B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64" name="KeyVault icon">
                <a:extLst>
                  <a:ext uri="{FF2B5EF4-FFF2-40B4-BE49-F238E27FC236}">
                    <a16:creationId xmlns:a16="http://schemas.microsoft.com/office/drawing/2014/main" id="{D7AEC938-5A84-4FAE-B21D-8B043767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65" name="&quot;Key Vault&quot;">
                <a:extLst>
                  <a:ext uri="{FF2B5EF4-FFF2-40B4-BE49-F238E27FC236}">
                    <a16:creationId xmlns:a16="http://schemas.microsoft.com/office/drawing/2014/main" id="{5F42214F-D3D5-46F2-A05A-5E0FCF6F4098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66" name="KeyVault 1">
              <a:extLst>
                <a:ext uri="{FF2B5EF4-FFF2-40B4-BE49-F238E27FC236}">
                  <a16:creationId xmlns:a16="http://schemas.microsoft.com/office/drawing/2014/main" id="{FA4DCD08-58D1-40FD-B661-08AEC1E89DAE}"/>
                </a:ext>
              </a:extLst>
            </p:cNvPr>
            <p:cNvGrpSpPr/>
            <p:nvPr/>
          </p:nvGrpSpPr>
          <p:grpSpPr>
            <a:xfrm>
              <a:off x="8228839" y="4180404"/>
              <a:ext cx="752266" cy="406241"/>
              <a:chOff x="8757876" y="-3665859"/>
              <a:chExt cx="5351967" cy="2890185"/>
            </a:xfrm>
          </p:grpSpPr>
          <p:sp>
            <p:nvSpPr>
              <p:cNvPr id="467" name="White Box">
                <a:extLst>
                  <a:ext uri="{FF2B5EF4-FFF2-40B4-BE49-F238E27FC236}">
                    <a16:creationId xmlns:a16="http://schemas.microsoft.com/office/drawing/2014/main" id="{EC037E59-2084-4E5B-87D8-354A0D801B68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"/>
              </a:p>
            </p:txBody>
          </p:sp>
          <p:pic>
            <p:nvPicPr>
              <p:cNvPr id="468" name="KeyVault icon">
                <a:extLst>
                  <a:ext uri="{FF2B5EF4-FFF2-40B4-BE49-F238E27FC236}">
                    <a16:creationId xmlns:a16="http://schemas.microsoft.com/office/drawing/2014/main" id="{C72F4750-679E-487F-B65B-668A63254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69" name="&quot;Key Vault&quot;">
                <a:extLst>
                  <a:ext uri="{FF2B5EF4-FFF2-40B4-BE49-F238E27FC236}">
                    <a16:creationId xmlns:a16="http://schemas.microsoft.com/office/drawing/2014/main" id="{C01813C5-6F96-4ADA-B1E6-3557F0FFB7D6}"/>
                  </a:ext>
                </a:extLst>
              </p:cNvPr>
              <p:cNvSpPr/>
              <p:nvPr/>
            </p:nvSpPr>
            <p:spPr>
              <a:xfrm>
                <a:off x="11783905" y="-1335689"/>
                <a:ext cx="1909991" cy="4379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400" dirty="0">
                    <a:ln w="0"/>
                  </a:rPr>
                  <a:t>Key Vault</a:t>
                </a:r>
              </a:p>
            </p:txBody>
          </p:sp>
        </p:grpSp>
        <p:pic>
          <p:nvPicPr>
            <p:cNvPr id="487" name="Storage Account 4">
              <a:extLst>
                <a:ext uri="{FF2B5EF4-FFF2-40B4-BE49-F238E27FC236}">
                  <a16:creationId xmlns:a16="http://schemas.microsoft.com/office/drawing/2014/main" id="{AAA485DF-8A7D-40DC-9EC4-06C7B34D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92384" y="3370525"/>
              <a:ext cx="516384" cy="761255"/>
            </a:xfrm>
            <a:prstGeom prst="rect">
              <a:avLst/>
            </a:prstGeom>
          </p:spPr>
        </p:pic>
        <p:grpSp>
          <p:nvGrpSpPr>
            <p:cNvPr id="488" name="Table Store 4">
              <a:extLst>
                <a:ext uri="{FF2B5EF4-FFF2-40B4-BE49-F238E27FC236}">
                  <a16:creationId xmlns:a16="http://schemas.microsoft.com/office/drawing/2014/main" id="{506EEED9-040E-459A-8EA2-EB8A33A25FDE}"/>
                </a:ext>
              </a:extLst>
            </p:cNvPr>
            <p:cNvGrpSpPr/>
            <p:nvPr/>
          </p:nvGrpSpPr>
          <p:grpSpPr>
            <a:xfrm>
              <a:off x="11239061" y="3625434"/>
              <a:ext cx="458574" cy="97734"/>
              <a:chOff x="6038685" y="3225516"/>
              <a:chExt cx="2599804" cy="554087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6D190A21-82C5-4351-90E3-CE9AF1100FDA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AA3BEB07-DC3C-4E77-BB24-30FFD2C27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491" name="Connection String 4">
              <a:extLst>
                <a:ext uri="{FF2B5EF4-FFF2-40B4-BE49-F238E27FC236}">
                  <a16:creationId xmlns:a16="http://schemas.microsoft.com/office/drawing/2014/main" id="{54EF4C4D-DFE8-4B38-B543-C23A9748B521}"/>
                </a:ext>
              </a:extLst>
            </p:cNvPr>
            <p:cNvGrpSpPr/>
            <p:nvPr/>
          </p:nvGrpSpPr>
          <p:grpSpPr>
            <a:xfrm>
              <a:off x="10562484" y="4262111"/>
              <a:ext cx="446403" cy="100287"/>
              <a:chOff x="7172064" y="-1284563"/>
              <a:chExt cx="832811" cy="187097"/>
            </a:xfrm>
          </p:grpSpPr>
          <p:sp>
            <p:nvSpPr>
              <p:cNvPr id="492" name="Connection String">
                <a:extLst>
                  <a:ext uri="{FF2B5EF4-FFF2-40B4-BE49-F238E27FC236}">
                    <a16:creationId xmlns:a16="http://schemas.microsoft.com/office/drawing/2014/main" id="{C7AE5963-379B-484C-821E-FD7662719459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stg49a5e3f</a:t>
                </a:r>
              </a:p>
            </p:txBody>
          </p:sp>
          <p:sp>
            <p:nvSpPr>
              <p:cNvPr id="493" name="Transparent cover">
                <a:extLst>
                  <a:ext uri="{FF2B5EF4-FFF2-40B4-BE49-F238E27FC236}">
                    <a16:creationId xmlns:a16="http://schemas.microsoft.com/office/drawing/2014/main" id="{17B1B3B6-886C-4A29-923D-B6799B1350FE}"/>
                  </a:ext>
                </a:extLst>
              </p:cNvPr>
              <p:cNvSpPr/>
              <p:nvPr/>
            </p:nvSpPr>
            <p:spPr>
              <a:xfrm>
                <a:off x="7172388" y="-1284563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494" name="Storage Account 3">
              <a:extLst>
                <a:ext uri="{FF2B5EF4-FFF2-40B4-BE49-F238E27FC236}">
                  <a16:creationId xmlns:a16="http://schemas.microsoft.com/office/drawing/2014/main" id="{2083AE43-80C3-479F-9A1B-E57DC64C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67774" y="678413"/>
              <a:ext cx="516384" cy="761255"/>
            </a:xfrm>
            <a:prstGeom prst="rect">
              <a:avLst/>
            </a:prstGeom>
          </p:spPr>
        </p:pic>
        <p:grpSp>
          <p:nvGrpSpPr>
            <p:cNvPr id="495" name="Table Store 3">
              <a:extLst>
                <a:ext uri="{FF2B5EF4-FFF2-40B4-BE49-F238E27FC236}">
                  <a16:creationId xmlns:a16="http://schemas.microsoft.com/office/drawing/2014/main" id="{A610FE77-5E3E-4451-9EAE-205DED31B775}"/>
                </a:ext>
              </a:extLst>
            </p:cNvPr>
            <p:cNvGrpSpPr/>
            <p:nvPr/>
          </p:nvGrpSpPr>
          <p:grpSpPr>
            <a:xfrm>
              <a:off x="11207190" y="929691"/>
              <a:ext cx="458574" cy="97734"/>
              <a:chOff x="6038685" y="3225516"/>
              <a:chExt cx="2599804" cy="554087"/>
            </a:xfrm>
          </p:grpSpPr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18392D53-8311-4B43-9EF3-273B6CEBC20C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497" name="Picture 496">
                <a:extLst>
                  <a:ext uri="{FF2B5EF4-FFF2-40B4-BE49-F238E27FC236}">
                    <a16:creationId xmlns:a16="http://schemas.microsoft.com/office/drawing/2014/main" id="{A0B65611-A774-4ED0-AF2C-DD02E4C42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498" name="Connection String 3">
              <a:extLst>
                <a:ext uri="{FF2B5EF4-FFF2-40B4-BE49-F238E27FC236}">
                  <a16:creationId xmlns:a16="http://schemas.microsoft.com/office/drawing/2014/main" id="{68AD33B7-CE9A-4516-8BCA-4E0696ED78E0}"/>
                </a:ext>
              </a:extLst>
            </p:cNvPr>
            <p:cNvGrpSpPr/>
            <p:nvPr/>
          </p:nvGrpSpPr>
          <p:grpSpPr>
            <a:xfrm>
              <a:off x="10456767" y="1773949"/>
              <a:ext cx="447252" cy="97734"/>
              <a:chOff x="7170156" y="-1279799"/>
              <a:chExt cx="834395" cy="182333"/>
            </a:xfrm>
          </p:grpSpPr>
          <p:sp>
            <p:nvSpPr>
              <p:cNvPr id="499" name="Connection String">
                <a:extLst>
                  <a:ext uri="{FF2B5EF4-FFF2-40B4-BE49-F238E27FC236}">
                    <a16:creationId xmlns:a16="http://schemas.microsoft.com/office/drawing/2014/main" id="{37BD8F94-3FF5-4B9F-BD86-41571A944715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stg3bb28c7</a:t>
                </a:r>
              </a:p>
            </p:txBody>
          </p:sp>
          <p:sp>
            <p:nvSpPr>
              <p:cNvPr id="500" name="Transparent cover">
                <a:extLst>
                  <a:ext uri="{FF2B5EF4-FFF2-40B4-BE49-F238E27FC236}">
                    <a16:creationId xmlns:a16="http://schemas.microsoft.com/office/drawing/2014/main" id="{4FD6C7DE-54E6-478A-BFF6-57E737904D77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501" name="Storage Account 2">
              <a:extLst>
                <a:ext uri="{FF2B5EF4-FFF2-40B4-BE49-F238E27FC236}">
                  <a16:creationId xmlns:a16="http://schemas.microsoft.com/office/drawing/2014/main" id="{3FF4068F-840E-4FD5-A6F2-28E83C80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6570" y="667785"/>
              <a:ext cx="516384" cy="761255"/>
            </a:xfrm>
            <a:prstGeom prst="rect">
              <a:avLst/>
            </a:prstGeom>
          </p:spPr>
        </p:pic>
        <p:grpSp>
          <p:nvGrpSpPr>
            <p:cNvPr id="502" name="Table Store 2">
              <a:extLst>
                <a:ext uri="{FF2B5EF4-FFF2-40B4-BE49-F238E27FC236}">
                  <a16:creationId xmlns:a16="http://schemas.microsoft.com/office/drawing/2014/main" id="{8F1A2863-E0A9-4065-BC4C-4FD78764DD46}"/>
                </a:ext>
              </a:extLst>
            </p:cNvPr>
            <p:cNvGrpSpPr/>
            <p:nvPr/>
          </p:nvGrpSpPr>
          <p:grpSpPr>
            <a:xfrm>
              <a:off x="9173248" y="922694"/>
              <a:ext cx="458574" cy="97734"/>
              <a:chOff x="6038685" y="3225516"/>
              <a:chExt cx="2599804" cy="554087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8CB99F3C-A1C6-4176-91F0-EE5B2FAF417C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504" name="Picture 503">
                <a:extLst>
                  <a:ext uri="{FF2B5EF4-FFF2-40B4-BE49-F238E27FC236}">
                    <a16:creationId xmlns:a16="http://schemas.microsoft.com/office/drawing/2014/main" id="{3A98A104-CF70-4F1A-88C3-9B3941D6B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505" name="Connection String 2">
              <a:extLst>
                <a:ext uri="{FF2B5EF4-FFF2-40B4-BE49-F238E27FC236}">
                  <a16:creationId xmlns:a16="http://schemas.microsoft.com/office/drawing/2014/main" id="{B452F6AC-EA89-49C6-81D6-E3CD7D2269F2}"/>
                </a:ext>
              </a:extLst>
            </p:cNvPr>
            <p:cNvGrpSpPr/>
            <p:nvPr/>
          </p:nvGrpSpPr>
          <p:grpSpPr>
            <a:xfrm>
              <a:off x="8523026" y="1582009"/>
              <a:ext cx="447252" cy="97734"/>
              <a:chOff x="7170156" y="-1279799"/>
              <a:chExt cx="834395" cy="182333"/>
            </a:xfrm>
          </p:grpSpPr>
          <p:sp>
            <p:nvSpPr>
              <p:cNvPr id="506" name="Connection String">
                <a:extLst>
                  <a:ext uri="{FF2B5EF4-FFF2-40B4-BE49-F238E27FC236}">
                    <a16:creationId xmlns:a16="http://schemas.microsoft.com/office/drawing/2014/main" id="{901576E9-F9F8-4D55-9646-D187C0114EAF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stg26ea39</a:t>
                </a:r>
              </a:p>
            </p:txBody>
          </p:sp>
          <p:sp>
            <p:nvSpPr>
              <p:cNvPr id="507" name="Transparent cover">
                <a:extLst>
                  <a:ext uri="{FF2B5EF4-FFF2-40B4-BE49-F238E27FC236}">
                    <a16:creationId xmlns:a16="http://schemas.microsoft.com/office/drawing/2014/main" id="{476DCB5B-5B55-444E-B6BD-7D04A477103B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508" name="Storage Account 1">
              <a:extLst>
                <a:ext uri="{FF2B5EF4-FFF2-40B4-BE49-F238E27FC236}">
                  <a16:creationId xmlns:a16="http://schemas.microsoft.com/office/drawing/2014/main" id="{EF224B7D-83A3-4889-910D-346402AC3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2729" y="3407830"/>
              <a:ext cx="516384" cy="761255"/>
            </a:xfrm>
            <a:prstGeom prst="rect">
              <a:avLst/>
            </a:prstGeom>
          </p:spPr>
        </p:pic>
        <p:grpSp>
          <p:nvGrpSpPr>
            <p:cNvPr id="509" name="Table Store 1">
              <a:extLst>
                <a:ext uri="{FF2B5EF4-FFF2-40B4-BE49-F238E27FC236}">
                  <a16:creationId xmlns:a16="http://schemas.microsoft.com/office/drawing/2014/main" id="{FBD36578-1DE5-4425-A948-AD3C36AEBFF8}"/>
                </a:ext>
              </a:extLst>
            </p:cNvPr>
            <p:cNvGrpSpPr/>
            <p:nvPr/>
          </p:nvGrpSpPr>
          <p:grpSpPr>
            <a:xfrm>
              <a:off x="9219406" y="3662738"/>
              <a:ext cx="458574" cy="97734"/>
              <a:chOff x="6038685" y="3225516"/>
              <a:chExt cx="2599804" cy="554087"/>
            </a:xfrm>
          </p:grpSpPr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1A5BB75C-E940-49BE-9745-7087323D4A6B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500" dirty="0"/>
                  <a:t>Table</a:t>
                </a:r>
              </a:p>
            </p:txBody>
          </p:sp>
          <p:pic>
            <p:nvPicPr>
              <p:cNvPr id="511" name="Picture 510">
                <a:extLst>
                  <a:ext uri="{FF2B5EF4-FFF2-40B4-BE49-F238E27FC236}">
                    <a16:creationId xmlns:a16="http://schemas.microsoft.com/office/drawing/2014/main" id="{7B17F899-2A73-4FAD-A06E-3EB96C155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512" name="Connection String 1">
              <a:extLst>
                <a:ext uri="{FF2B5EF4-FFF2-40B4-BE49-F238E27FC236}">
                  <a16:creationId xmlns:a16="http://schemas.microsoft.com/office/drawing/2014/main" id="{CD6CBD09-E600-46C2-9653-33E256E3A55F}"/>
                </a:ext>
              </a:extLst>
            </p:cNvPr>
            <p:cNvGrpSpPr/>
            <p:nvPr/>
          </p:nvGrpSpPr>
          <p:grpSpPr>
            <a:xfrm>
              <a:off x="8546887" y="4358049"/>
              <a:ext cx="446231" cy="97734"/>
              <a:chOff x="7170156" y="-1279799"/>
              <a:chExt cx="832490" cy="182333"/>
            </a:xfrm>
          </p:grpSpPr>
          <p:sp>
            <p:nvSpPr>
              <p:cNvPr id="513" name="Connection String 1">
                <a:extLst>
                  <a:ext uri="{FF2B5EF4-FFF2-40B4-BE49-F238E27FC236}">
                    <a16:creationId xmlns:a16="http://schemas.microsoft.com/office/drawing/2014/main" id="{04B3A267-6556-41B5-A7BB-E0ACA112A873}"/>
                  </a:ext>
                </a:extLst>
              </p:cNvPr>
              <p:cNvSpPr/>
              <p:nvPr/>
            </p:nvSpPr>
            <p:spPr>
              <a:xfrm>
                <a:off x="7170159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stg1ad4g7</a:t>
                </a:r>
              </a:p>
            </p:txBody>
          </p:sp>
          <p:sp>
            <p:nvSpPr>
              <p:cNvPr id="514" name="Transparent cover">
                <a:extLst>
                  <a:ext uri="{FF2B5EF4-FFF2-40B4-BE49-F238E27FC236}">
                    <a16:creationId xmlns:a16="http://schemas.microsoft.com/office/drawing/2014/main" id="{C8DB7287-FEEA-43BB-A779-79E9DB7DF5E8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5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26" name="FunctionApp" descr="Image result for azure functions">
              <a:extLst>
                <a:ext uri="{FF2B5EF4-FFF2-40B4-BE49-F238E27FC236}">
                  <a16:creationId xmlns:a16="http://schemas.microsoft.com/office/drawing/2014/main" id="{71182C6F-EE2C-4E46-AA52-345F615706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11275331" y="1663342"/>
              <a:ext cx="487703" cy="433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FunctionApp" descr="Image result for azure functions">
              <a:extLst>
                <a:ext uri="{FF2B5EF4-FFF2-40B4-BE49-F238E27FC236}">
                  <a16:creationId xmlns:a16="http://schemas.microsoft.com/office/drawing/2014/main" id="{0AC11DFB-5A70-4F17-9746-E525441ED6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9231296" y="1720938"/>
              <a:ext cx="487703" cy="433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FunctionApp" descr="Image result for azure functions">
              <a:extLst>
                <a:ext uri="{FF2B5EF4-FFF2-40B4-BE49-F238E27FC236}">
                  <a16:creationId xmlns:a16="http://schemas.microsoft.com/office/drawing/2014/main" id="{B906A416-B863-40E8-885C-2D47065BF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9231296" y="4473541"/>
              <a:ext cx="487703" cy="433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FunctionApp" descr="Image result for azure functions">
              <a:extLst>
                <a:ext uri="{FF2B5EF4-FFF2-40B4-BE49-F238E27FC236}">
                  <a16:creationId xmlns:a16="http://schemas.microsoft.com/office/drawing/2014/main" id="{8FE36444-DEEA-4F80-931E-CEFA38370F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11261600" y="4399553"/>
              <a:ext cx="487703" cy="433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9705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72633-3F75-4706-877E-A48DC35F7BCD}"/>
              </a:ext>
            </a:extLst>
          </p:cNvPr>
          <p:cNvSpPr txBox="1"/>
          <p:nvPr/>
        </p:nvSpPr>
        <p:spPr>
          <a:xfrm>
            <a:off x="3668432" y="528724"/>
            <a:ext cx="485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send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277F6-C517-4C58-8965-98C500359E21}"/>
              </a:ext>
            </a:extLst>
          </p:cNvPr>
          <p:cNvSpPr txBox="1"/>
          <p:nvPr/>
        </p:nvSpPr>
        <p:spPr>
          <a:xfrm>
            <a:off x="10101943" y="0"/>
            <a:ext cx="20900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+ 4</a:t>
            </a:r>
          </a:p>
          <a:p>
            <a:r>
              <a:rPr lang="en-GB" dirty="0"/>
              <a:t>Pipelines</a:t>
            </a:r>
          </a:p>
          <a:p>
            <a:r>
              <a:rPr lang="en-GB" dirty="0"/>
              <a:t>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46D43-A21E-4330-84B5-1D581F744950}"/>
              </a:ext>
            </a:extLst>
          </p:cNvPr>
          <p:cNvGrpSpPr/>
          <p:nvPr/>
        </p:nvGrpSpPr>
        <p:grpSpPr>
          <a:xfrm>
            <a:off x="4360465" y="1582555"/>
            <a:ext cx="2977584" cy="4389575"/>
            <a:chOff x="2946400" y="1775530"/>
            <a:chExt cx="2977584" cy="43895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E87A3D-5F8B-473B-80EE-2355014F4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82EBC-E8AA-4B51-A806-439E2E5C1F16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A87F133-B85E-4E4A-9387-551F9CF4058B}"/>
              </a:ext>
            </a:extLst>
          </p:cNvPr>
          <p:cNvGrpSpPr/>
          <p:nvPr/>
        </p:nvGrpSpPr>
        <p:grpSpPr>
          <a:xfrm>
            <a:off x="4542764" y="3713944"/>
            <a:ext cx="2685350" cy="625828"/>
            <a:chOff x="3629773" y="3049614"/>
            <a:chExt cx="2918656" cy="7262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438BA4-7C8F-40A7-B896-8CED26086B6F}"/>
                </a:ext>
              </a:extLst>
            </p:cNvPr>
            <p:cNvSpPr/>
            <p:nvPr/>
          </p:nvSpPr>
          <p:spPr>
            <a:xfrm>
              <a:off x="3629773" y="3049614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dirty="0"/>
                <a:t>Queue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83ABD0-2ACE-467B-B6A1-1194BAAA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675" y="3245335"/>
              <a:ext cx="527792" cy="334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9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Subscription">
            <a:extLst>
              <a:ext uri="{FF2B5EF4-FFF2-40B4-BE49-F238E27FC236}">
                <a16:creationId xmlns:a16="http://schemas.microsoft.com/office/drawing/2014/main" id="{B554B231-CEDD-45B6-9F1C-8DD5ACE05251}"/>
              </a:ext>
            </a:extLst>
          </p:cNvPr>
          <p:cNvGrpSpPr/>
          <p:nvPr/>
        </p:nvGrpSpPr>
        <p:grpSpPr>
          <a:xfrm>
            <a:off x="2770946" y="0"/>
            <a:ext cx="6759134" cy="6858000"/>
            <a:chOff x="5635696" y="-2862999"/>
            <a:chExt cx="4958149" cy="12177528"/>
          </a:xfrm>
        </p:grpSpPr>
        <p:sp>
          <p:nvSpPr>
            <p:cNvPr id="105" name="Subscription box">
              <a:extLst>
                <a:ext uri="{FF2B5EF4-FFF2-40B4-BE49-F238E27FC236}">
                  <a16:creationId xmlns:a16="http://schemas.microsoft.com/office/drawing/2014/main" id="{B3BB2F64-3A35-4F3D-963E-D6D7C2A3F727}"/>
                </a:ext>
              </a:extLst>
            </p:cNvPr>
            <p:cNvSpPr/>
            <p:nvPr/>
          </p:nvSpPr>
          <p:spPr>
            <a:xfrm>
              <a:off x="5786759" y="-2862999"/>
              <a:ext cx="4807086" cy="12177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336"/>
            </a:p>
          </p:txBody>
        </p:sp>
        <p:grpSp>
          <p:nvGrpSpPr>
            <p:cNvPr id="106" name="Subscription Symbol">
              <a:extLst>
                <a:ext uri="{FF2B5EF4-FFF2-40B4-BE49-F238E27FC236}">
                  <a16:creationId xmlns:a16="http://schemas.microsoft.com/office/drawing/2014/main" id="{0D1DAF88-CA63-45E4-B405-E0FDC24C7942}"/>
                </a:ext>
              </a:extLst>
            </p:cNvPr>
            <p:cNvGrpSpPr/>
            <p:nvPr/>
          </p:nvGrpSpPr>
          <p:grpSpPr>
            <a:xfrm>
              <a:off x="5635696" y="-2130140"/>
              <a:ext cx="303164" cy="1192075"/>
              <a:chOff x="1571154" y="-1040591"/>
              <a:chExt cx="303164" cy="1192075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E756D26-010E-4CBE-8D3C-806DE45C1D38}"/>
                  </a:ext>
                </a:extLst>
              </p:cNvPr>
              <p:cNvSpPr/>
              <p:nvPr/>
            </p:nvSpPr>
            <p:spPr>
              <a:xfrm>
                <a:off x="1694966" y="-996959"/>
                <a:ext cx="138239" cy="2730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D1A943EA-951D-4FD1-AB9A-FD28F55BE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1154" y="-1040591"/>
                <a:ext cx="303164" cy="1192075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879C1FD-A67B-41BE-9939-60E956752828}"/>
              </a:ext>
            </a:extLst>
          </p:cNvPr>
          <p:cNvGrpSpPr/>
          <p:nvPr/>
        </p:nvGrpSpPr>
        <p:grpSpPr>
          <a:xfrm>
            <a:off x="3589878" y="116051"/>
            <a:ext cx="5012243" cy="6625897"/>
            <a:chOff x="22810711" y="953039"/>
            <a:chExt cx="12325774" cy="16293965"/>
          </a:xfrm>
        </p:grpSpPr>
        <p:sp>
          <p:nvSpPr>
            <p:cNvPr id="3" name="System 1">
              <a:extLst>
                <a:ext uri="{FF2B5EF4-FFF2-40B4-BE49-F238E27FC236}">
                  <a16:creationId xmlns:a16="http://schemas.microsoft.com/office/drawing/2014/main" id="{5E893EF6-0C8B-4F37-A901-1BD3D1FAAF37}"/>
                </a:ext>
              </a:extLst>
            </p:cNvPr>
            <p:cNvSpPr/>
            <p:nvPr/>
          </p:nvSpPr>
          <p:spPr>
            <a:xfrm>
              <a:off x="22810711" y="953039"/>
              <a:ext cx="12325774" cy="16293965"/>
            </a:xfrm>
            <a:prstGeom prst="rect">
              <a:avLst/>
            </a:prstGeom>
            <a:solidFill>
              <a:srgbClr val="EAE1DA"/>
            </a:solidFill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rbts</a:t>
              </a:r>
            </a:p>
          </p:txBody>
        </p:sp>
        <p:sp>
          <p:nvSpPr>
            <p:cNvPr id="4" name="Environment 4">
              <a:extLst>
                <a:ext uri="{FF2B5EF4-FFF2-40B4-BE49-F238E27FC236}">
                  <a16:creationId xmlns:a16="http://schemas.microsoft.com/office/drawing/2014/main" id="{C7571A70-6E7F-406F-89E0-E17273C3E316}"/>
                </a:ext>
              </a:extLst>
            </p:cNvPr>
            <p:cNvSpPr/>
            <p:nvPr/>
          </p:nvSpPr>
          <p:spPr>
            <a:xfrm>
              <a:off x="29232031" y="9233304"/>
              <a:ext cx="5434096" cy="64896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400" dirty="0">
                  <a:solidFill>
                    <a:sysClr val="windowText" lastClr="000000"/>
                  </a:solidFill>
                </a:rPr>
                <a:t>prod</a:t>
              </a:r>
            </a:p>
          </p:txBody>
        </p:sp>
        <p:sp>
          <p:nvSpPr>
            <p:cNvPr id="5" name="Environment 3">
              <a:extLst>
                <a:ext uri="{FF2B5EF4-FFF2-40B4-BE49-F238E27FC236}">
                  <a16:creationId xmlns:a16="http://schemas.microsoft.com/office/drawing/2014/main" id="{C1CFCDE4-E4E2-4A77-9685-153F2471A110}"/>
                </a:ext>
              </a:extLst>
            </p:cNvPr>
            <p:cNvSpPr/>
            <p:nvPr/>
          </p:nvSpPr>
          <p:spPr>
            <a:xfrm>
              <a:off x="29272535" y="1734793"/>
              <a:ext cx="5389914" cy="64896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400" dirty="0">
                  <a:solidFill>
                    <a:sysClr val="windowText" lastClr="000000"/>
                  </a:solidFill>
                </a:rPr>
                <a:t>rby1</a:t>
              </a:r>
            </a:p>
          </p:txBody>
        </p:sp>
        <p:sp>
          <p:nvSpPr>
            <p:cNvPr id="6" name="Environment 2">
              <a:extLst>
                <a:ext uri="{FF2B5EF4-FFF2-40B4-BE49-F238E27FC236}">
                  <a16:creationId xmlns:a16="http://schemas.microsoft.com/office/drawing/2014/main" id="{43E3D961-0735-4A97-AEFA-EF20287C1339}"/>
                </a:ext>
              </a:extLst>
            </p:cNvPr>
            <p:cNvSpPr/>
            <p:nvPr/>
          </p:nvSpPr>
          <p:spPr>
            <a:xfrm>
              <a:off x="23627757" y="1736597"/>
              <a:ext cx="5389914" cy="64702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400" dirty="0">
                  <a:solidFill>
                    <a:sysClr val="windowText" lastClr="000000"/>
                  </a:solidFill>
                </a:rPr>
                <a:t>alx1</a:t>
              </a:r>
            </a:p>
          </p:txBody>
        </p:sp>
        <p:sp>
          <p:nvSpPr>
            <p:cNvPr id="7" name="Environment 1">
              <a:extLst>
                <a:ext uri="{FF2B5EF4-FFF2-40B4-BE49-F238E27FC236}">
                  <a16:creationId xmlns:a16="http://schemas.microsoft.com/office/drawing/2014/main" id="{75DEE862-1784-4F74-AC28-1EF114A0A1C0}"/>
                </a:ext>
              </a:extLst>
            </p:cNvPr>
            <p:cNvSpPr/>
            <p:nvPr/>
          </p:nvSpPr>
          <p:spPr>
            <a:xfrm>
              <a:off x="23646798" y="9253144"/>
              <a:ext cx="5321005" cy="64702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400" dirty="0">
                  <a:solidFill>
                    <a:sysClr val="windowText" lastClr="000000"/>
                  </a:solidFill>
                </a:rPr>
                <a:t>ci01</a:t>
              </a:r>
            </a:p>
          </p:txBody>
        </p:sp>
        <p:grpSp>
          <p:nvGrpSpPr>
            <p:cNvPr id="8" name="Resource Group 4">
              <a:extLst>
                <a:ext uri="{FF2B5EF4-FFF2-40B4-BE49-F238E27FC236}">
                  <a16:creationId xmlns:a16="http://schemas.microsoft.com/office/drawing/2014/main" id="{0F7C36F2-71CD-4913-9576-559A309FB5E1}"/>
                </a:ext>
              </a:extLst>
            </p:cNvPr>
            <p:cNvGrpSpPr/>
            <p:nvPr/>
          </p:nvGrpSpPr>
          <p:grpSpPr>
            <a:xfrm>
              <a:off x="29394895" y="9436756"/>
              <a:ext cx="4950420" cy="5435642"/>
              <a:chOff x="3121749" y="6784235"/>
              <a:chExt cx="1045521" cy="1267024"/>
            </a:xfrm>
          </p:grpSpPr>
          <p:sp>
            <p:nvSpPr>
              <p:cNvPr id="9" name="rg box">
                <a:extLst>
                  <a:ext uri="{FF2B5EF4-FFF2-40B4-BE49-F238E27FC236}">
                    <a16:creationId xmlns:a16="http://schemas.microsoft.com/office/drawing/2014/main" id="{24BDFF9C-7BDD-4F64-AF6E-8C066BCFEC67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grpSp>
            <p:nvGrpSpPr>
              <p:cNvPr id="10" name="rg Icon">
                <a:extLst>
                  <a:ext uri="{FF2B5EF4-FFF2-40B4-BE49-F238E27FC236}">
                    <a16:creationId xmlns:a16="http://schemas.microsoft.com/office/drawing/2014/main" id="{1CD35359-FEC7-4660-8487-5A4E0000EDCD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FE4BBD7-319F-42D8-A11E-4265B54DA2B2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pic>
              <p:nvPicPr>
                <p:cNvPr id="12" name="Picture 2" descr="Image result for azure resource group">
                  <a:extLst>
                    <a:ext uri="{FF2B5EF4-FFF2-40B4-BE49-F238E27FC236}">
                      <a16:creationId xmlns:a16="http://schemas.microsoft.com/office/drawing/2014/main" id="{6DEAC5BF-0DF1-4B35-BCB7-FFCCE819EC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3" name="Resource Group 3">
              <a:extLst>
                <a:ext uri="{FF2B5EF4-FFF2-40B4-BE49-F238E27FC236}">
                  <a16:creationId xmlns:a16="http://schemas.microsoft.com/office/drawing/2014/main" id="{C91801F4-1DEF-48CC-A79D-30CF0F6CC36C}"/>
                </a:ext>
              </a:extLst>
            </p:cNvPr>
            <p:cNvGrpSpPr/>
            <p:nvPr/>
          </p:nvGrpSpPr>
          <p:grpSpPr>
            <a:xfrm>
              <a:off x="29578512" y="1936811"/>
              <a:ext cx="4889661" cy="5536654"/>
              <a:chOff x="3121749" y="6784235"/>
              <a:chExt cx="1045521" cy="1267024"/>
            </a:xfrm>
          </p:grpSpPr>
          <p:sp>
            <p:nvSpPr>
              <p:cNvPr id="14" name="rg box">
                <a:extLst>
                  <a:ext uri="{FF2B5EF4-FFF2-40B4-BE49-F238E27FC236}">
                    <a16:creationId xmlns:a16="http://schemas.microsoft.com/office/drawing/2014/main" id="{C506A720-E07C-400F-9F14-E98689B1F469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grpSp>
            <p:nvGrpSpPr>
              <p:cNvPr id="15" name="rg Icon">
                <a:extLst>
                  <a:ext uri="{FF2B5EF4-FFF2-40B4-BE49-F238E27FC236}">
                    <a16:creationId xmlns:a16="http://schemas.microsoft.com/office/drawing/2014/main" id="{761593CE-A4C7-4CAE-85B9-D6DDF4BDFC14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57EA4FD-62EA-44EC-A9DE-16E47ED958A6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pic>
              <p:nvPicPr>
                <p:cNvPr id="17" name="Picture 2" descr="Image result for azure resource group">
                  <a:extLst>
                    <a:ext uri="{FF2B5EF4-FFF2-40B4-BE49-F238E27FC236}">
                      <a16:creationId xmlns:a16="http://schemas.microsoft.com/office/drawing/2014/main" id="{86880ADA-6CE7-41BD-91DB-820B29187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8" name="Resource Group 2">
              <a:extLst>
                <a:ext uri="{FF2B5EF4-FFF2-40B4-BE49-F238E27FC236}">
                  <a16:creationId xmlns:a16="http://schemas.microsoft.com/office/drawing/2014/main" id="{F40B591F-77BE-40DC-AEDF-B1185288FDD1}"/>
                </a:ext>
              </a:extLst>
            </p:cNvPr>
            <p:cNvGrpSpPr/>
            <p:nvPr/>
          </p:nvGrpSpPr>
          <p:grpSpPr>
            <a:xfrm>
              <a:off x="23985292" y="1940049"/>
              <a:ext cx="4798595" cy="5533416"/>
              <a:chOff x="3121749" y="6784235"/>
              <a:chExt cx="1045521" cy="1267024"/>
            </a:xfrm>
          </p:grpSpPr>
          <p:sp>
            <p:nvSpPr>
              <p:cNvPr id="19" name="rg box">
                <a:extLst>
                  <a:ext uri="{FF2B5EF4-FFF2-40B4-BE49-F238E27FC236}">
                    <a16:creationId xmlns:a16="http://schemas.microsoft.com/office/drawing/2014/main" id="{7D7C9675-3F3A-40E8-82EF-B57721685B3F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grpSp>
            <p:nvGrpSpPr>
              <p:cNvPr id="20" name="rg Icon">
                <a:extLst>
                  <a:ext uri="{FF2B5EF4-FFF2-40B4-BE49-F238E27FC236}">
                    <a16:creationId xmlns:a16="http://schemas.microsoft.com/office/drawing/2014/main" id="{522322D5-5ADE-4019-9CBB-60980ABCBF43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8D72650-8DCC-4A4A-B9AD-EC9C2C350D91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pic>
              <p:nvPicPr>
                <p:cNvPr id="22" name="Picture 2" descr="Image result for azure resource group">
                  <a:extLst>
                    <a:ext uri="{FF2B5EF4-FFF2-40B4-BE49-F238E27FC236}">
                      <a16:creationId xmlns:a16="http://schemas.microsoft.com/office/drawing/2014/main" id="{749879E7-E585-4EBD-89BF-D076D3D824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3" name="Resource Group 1">
              <a:extLst>
                <a:ext uri="{FF2B5EF4-FFF2-40B4-BE49-F238E27FC236}">
                  <a16:creationId xmlns:a16="http://schemas.microsoft.com/office/drawing/2014/main" id="{F6B81525-C6B9-4F1F-8414-ADA9FFA035C7}"/>
                </a:ext>
              </a:extLst>
            </p:cNvPr>
            <p:cNvGrpSpPr/>
            <p:nvPr/>
          </p:nvGrpSpPr>
          <p:grpSpPr>
            <a:xfrm>
              <a:off x="24086325" y="9534886"/>
              <a:ext cx="4638707" cy="5456933"/>
              <a:chOff x="3121749" y="6784235"/>
              <a:chExt cx="1045521" cy="1267024"/>
            </a:xfrm>
          </p:grpSpPr>
          <p:sp>
            <p:nvSpPr>
              <p:cNvPr id="24" name="rg box">
                <a:extLst>
                  <a:ext uri="{FF2B5EF4-FFF2-40B4-BE49-F238E27FC236}">
                    <a16:creationId xmlns:a16="http://schemas.microsoft.com/office/drawing/2014/main" id="{4BFEE5C6-376C-4F64-A2F8-D451AC96D592}"/>
                  </a:ext>
                </a:extLst>
              </p:cNvPr>
              <p:cNvSpPr/>
              <p:nvPr/>
            </p:nvSpPr>
            <p:spPr>
              <a:xfrm>
                <a:off x="3121749" y="6784235"/>
                <a:ext cx="1045521" cy="1135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grpSp>
            <p:nvGrpSpPr>
              <p:cNvPr id="25" name="rg Icon">
                <a:extLst>
                  <a:ext uri="{FF2B5EF4-FFF2-40B4-BE49-F238E27FC236}">
                    <a16:creationId xmlns:a16="http://schemas.microsoft.com/office/drawing/2014/main" id="{66EEC7D2-ED67-411E-82EB-F7F6113371CE}"/>
                  </a:ext>
                </a:extLst>
              </p:cNvPr>
              <p:cNvGrpSpPr/>
              <p:nvPr/>
            </p:nvGrpSpPr>
            <p:grpSpPr>
              <a:xfrm>
                <a:off x="3528906" y="7779847"/>
                <a:ext cx="253698" cy="271412"/>
                <a:chOff x="4304496" y="1902083"/>
                <a:chExt cx="372619" cy="37504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1E720AB-0EB6-4A26-884F-58CB56FA2A54}"/>
                    </a:ext>
                  </a:extLst>
                </p:cNvPr>
                <p:cNvSpPr/>
                <p:nvPr/>
              </p:nvSpPr>
              <p:spPr>
                <a:xfrm>
                  <a:off x="4304496" y="1931626"/>
                  <a:ext cx="372617" cy="307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pic>
              <p:nvPicPr>
                <p:cNvPr id="27" name="Picture 2" descr="Image result for azure resource group">
                  <a:extLst>
                    <a:ext uri="{FF2B5EF4-FFF2-40B4-BE49-F238E27FC236}">
                      <a16:creationId xmlns:a16="http://schemas.microsoft.com/office/drawing/2014/main" id="{2D0DC59F-C3D9-4CFC-8A9E-C9C474C59A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4497" y="1902083"/>
                  <a:ext cx="372618" cy="3750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8" name="WebApp">
              <a:extLst>
                <a:ext uri="{FF2B5EF4-FFF2-40B4-BE49-F238E27FC236}">
                  <a16:creationId xmlns:a16="http://schemas.microsoft.com/office/drawing/2014/main" id="{DDAFBE2A-B4A4-439C-9EF9-56D739471991}"/>
                </a:ext>
              </a:extLst>
            </p:cNvPr>
            <p:cNvGrpSpPr/>
            <p:nvPr/>
          </p:nvGrpSpPr>
          <p:grpSpPr>
            <a:xfrm>
              <a:off x="30761328" y="2517023"/>
              <a:ext cx="1120367" cy="1136701"/>
              <a:chOff x="419100" y="359327"/>
              <a:chExt cx="2190961" cy="222291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A2CF6BB-8876-4AA4-B887-4F145AE15207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pic>
            <p:nvPicPr>
              <p:cNvPr id="30" name="Picture 29" descr="Image result for azure webapp">
                <a:extLst>
                  <a:ext uri="{FF2B5EF4-FFF2-40B4-BE49-F238E27FC236}">
                    <a16:creationId xmlns:a16="http://schemas.microsoft.com/office/drawing/2014/main" id="{7FBB69FD-118F-40B4-AF29-37BD2729A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WebApp">
              <a:extLst>
                <a:ext uri="{FF2B5EF4-FFF2-40B4-BE49-F238E27FC236}">
                  <a16:creationId xmlns:a16="http://schemas.microsoft.com/office/drawing/2014/main" id="{B356B86B-CFF1-43FD-ADDE-CCA1449DFAB9}"/>
                </a:ext>
              </a:extLst>
            </p:cNvPr>
            <p:cNvGrpSpPr/>
            <p:nvPr/>
          </p:nvGrpSpPr>
          <p:grpSpPr>
            <a:xfrm>
              <a:off x="24430532" y="2518827"/>
              <a:ext cx="1120367" cy="1136701"/>
              <a:chOff x="419100" y="359327"/>
              <a:chExt cx="2190961" cy="222291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2778E3-3862-4DDF-86FD-164F153D3B86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pic>
            <p:nvPicPr>
              <p:cNvPr id="33" name="Picture 32" descr="Image result for azure webapp">
                <a:extLst>
                  <a:ext uri="{FF2B5EF4-FFF2-40B4-BE49-F238E27FC236}">
                    <a16:creationId xmlns:a16="http://schemas.microsoft.com/office/drawing/2014/main" id="{75641D17-4653-4AF0-B674-E7E8846D3C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WebApp">
              <a:extLst>
                <a:ext uri="{FF2B5EF4-FFF2-40B4-BE49-F238E27FC236}">
                  <a16:creationId xmlns:a16="http://schemas.microsoft.com/office/drawing/2014/main" id="{13F98E30-84E2-433E-AAA6-1AFA0B0F1B5A}"/>
                </a:ext>
              </a:extLst>
            </p:cNvPr>
            <p:cNvGrpSpPr/>
            <p:nvPr/>
          </p:nvGrpSpPr>
          <p:grpSpPr>
            <a:xfrm>
              <a:off x="30830184" y="10049810"/>
              <a:ext cx="1120367" cy="1136701"/>
              <a:chOff x="419100" y="359327"/>
              <a:chExt cx="2190961" cy="222291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3FDABFE-46C3-473C-8119-FC93CAC70214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pic>
            <p:nvPicPr>
              <p:cNvPr id="36" name="Picture 35" descr="Image result for azure webapp">
                <a:extLst>
                  <a:ext uri="{FF2B5EF4-FFF2-40B4-BE49-F238E27FC236}">
                    <a16:creationId xmlns:a16="http://schemas.microsoft.com/office/drawing/2014/main" id="{593995CB-A636-46ED-AFF0-729671F06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WebApp">
              <a:extLst>
                <a:ext uri="{FF2B5EF4-FFF2-40B4-BE49-F238E27FC236}">
                  <a16:creationId xmlns:a16="http://schemas.microsoft.com/office/drawing/2014/main" id="{CDE44622-E720-415B-B73D-9F44AA0A3976}"/>
                </a:ext>
              </a:extLst>
            </p:cNvPr>
            <p:cNvGrpSpPr/>
            <p:nvPr/>
          </p:nvGrpSpPr>
          <p:grpSpPr>
            <a:xfrm>
              <a:off x="24531565" y="10113663"/>
              <a:ext cx="1120367" cy="1136701"/>
              <a:chOff x="419100" y="359327"/>
              <a:chExt cx="2190961" cy="22229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1BAD6ED-7844-4E28-9317-564EE2A526C1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pic>
            <p:nvPicPr>
              <p:cNvPr id="39" name="Picture 38" descr="Image result for azure webapp">
                <a:extLst>
                  <a:ext uri="{FF2B5EF4-FFF2-40B4-BE49-F238E27FC236}">
                    <a16:creationId xmlns:a16="http://schemas.microsoft.com/office/drawing/2014/main" id="{8F085B18-05E2-4B50-BB22-A433CE430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KeyVault 4">
              <a:extLst>
                <a:ext uri="{FF2B5EF4-FFF2-40B4-BE49-F238E27FC236}">
                  <a16:creationId xmlns:a16="http://schemas.microsoft.com/office/drawing/2014/main" id="{7028B983-A5A9-477B-B0A7-FC604D357DC0}"/>
                </a:ext>
              </a:extLst>
            </p:cNvPr>
            <p:cNvGrpSpPr/>
            <p:nvPr/>
          </p:nvGrpSpPr>
          <p:grpSpPr>
            <a:xfrm>
              <a:off x="30526917" y="11995185"/>
              <a:ext cx="2104911" cy="1136700"/>
              <a:chOff x="8757876" y="-3665859"/>
              <a:chExt cx="5351967" cy="2890185"/>
            </a:xfrm>
          </p:grpSpPr>
          <p:sp>
            <p:nvSpPr>
              <p:cNvPr id="41" name="White Box">
                <a:extLst>
                  <a:ext uri="{FF2B5EF4-FFF2-40B4-BE49-F238E27FC236}">
                    <a16:creationId xmlns:a16="http://schemas.microsoft.com/office/drawing/2014/main" id="{A8C71E6B-49D8-4719-B73F-9E1A0126A9F9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  <p:pic>
            <p:nvPicPr>
              <p:cNvPr id="42" name="KeyVault icon">
                <a:extLst>
                  <a:ext uri="{FF2B5EF4-FFF2-40B4-BE49-F238E27FC236}">
                    <a16:creationId xmlns:a16="http://schemas.microsoft.com/office/drawing/2014/main" id="{8768F3D3-BD23-4CC4-96B0-A4B70A5D9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3" name="&quot;Key Vault&quot;">
                <a:extLst>
                  <a:ext uri="{FF2B5EF4-FFF2-40B4-BE49-F238E27FC236}">
                    <a16:creationId xmlns:a16="http://schemas.microsoft.com/office/drawing/2014/main" id="{AB2D9E61-ECD9-45C4-BAA5-FB04C42EA699}"/>
                  </a:ext>
                </a:extLst>
              </p:cNvPr>
              <p:cNvSpPr/>
              <p:nvPr/>
            </p:nvSpPr>
            <p:spPr>
              <a:xfrm>
                <a:off x="11783906" y="-1335690"/>
                <a:ext cx="1909994" cy="48110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5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4" name="KeyVault 3">
              <a:extLst>
                <a:ext uri="{FF2B5EF4-FFF2-40B4-BE49-F238E27FC236}">
                  <a16:creationId xmlns:a16="http://schemas.microsoft.com/office/drawing/2014/main" id="{4A70CA9A-EEFF-42DF-8AA5-20D54EFD8941}"/>
                </a:ext>
              </a:extLst>
            </p:cNvPr>
            <p:cNvGrpSpPr/>
            <p:nvPr/>
          </p:nvGrpSpPr>
          <p:grpSpPr>
            <a:xfrm>
              <a:off x="29916713" y="4964862"/>
              <a:ext cx="2104911" cy="1136700"/>
              <a:chOff x="8757876" y="-3665859"/>
              <a:chExt cx="5351967" cy="2890185"/>
            </a:xfrm>
          </p:grpSpPr>
          <p:sp>
            <p:nvSpPr>
              <p:cNvPr id="45" name="White Box">
                <a:extLst>
                  <a:ext uri="{FF2B5EF4-FFF2-40B4-BE49-F238E27FC236}">
                    <a16:creationId xmlns:a16="http://schemas.microsoft.com/office/drawing/2014/main" id="{F5757FD1-8AC2-4969-8F3C-2B1C48FB3A5D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  <p:pic>
            <p:nvPicPr>
              <p:cNvPr id="46" name="KeyVault icon">
                <a:extLst>
                  <a:ext uri="{FF2B5EF4-FFF2-40B4-BE49-F238E27FC236}">
                    <a16:creationId xmlns:a16="http://schemas.microsoft.com/office/drawing/2014/main" id="{9F0FD3AF-571F-4709-8412-3EB10DE98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47" name="&quot;Key Vault&quot;">
                <a:extLst>
                  <a:ext uri="{FF2B5EF4-FFF2-40B4-BE49-F238E27FC236}">
                    <a16:creationId xmlns:a16="http://schemas.microsoft.com/office/drawing/2014/main" id="{4EF5B859-131C-437F-B9F6-8DD632CD2C32}"/>
                  </a:ext>
                </a:extLst>
              </p:cNvPr>
              <p:cNvSpPr/>
              <p:nvPr/>
            </p:nvSpPr>
            <p:spPr>
              <a:xfrm>
                <a:off x="11783906" y="-1335690"/>
                <a:ext cx="1909994" cy="48110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5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48" name="KeyVault 2">
              <a:extLst>
                <a:ext uri="{FF2B5EF4-FFF2-40B4-BE49-F238E27FC236}">
                  <a16:creationId xmlns:a16="http://schemas.microsoft.com/office/drawing/2014/main" id="{9D098B55-7879-4C5C-A474-7865B23D689D}"/>
                </a:ext>
              </a:extLst>
            </p:cNvPr>
            <p:cNvGrpSpPr/>
            <p:nvPr/>
          </p:nvGrpSpPr>
          <p:grpSpPr>
            <a:xfrm>
              <a:off x="24127154" y="4310183"/>
              <a:ext cx="2104911" cy="1136700"/>
              <a:chOff x="8757876" y="-3665859"/>
              <a:chExt cx="5351967" cy="2890185"/>
            </a:xfrm>
          </p:grpSpPr>
          <p:sp>
            <p:nvSpPr>
              <p:cNvPr id="49" name="White Box">
                <a:extLst>
                  <a:ext uri="{FF2B5EF4-FFF2-40B4-BE49-F238E27FC236}">
                    <a16:creationId xmlns:a16="http://schemas.microsoft.com/office/drawing/2014/main" id="{25F573DB-C898-4ABC-8A29-C5DA2A3E2D1E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  <p:pic>
            <p:nvPicPr>
              <p:cNvPr id="50" name="KeyVault icon">
                <a:extLst>
                  <a:ext uri="{FF2B5EF4-FFF2-40B4-BE49-F238E27FC236}">
                    <a16:creationId xmlns:a16="http://schemas.microsoft.com/office/drawing/2014/main" id="{14D88360-DDD9-4D8F-B62B-524E826FA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51" name="&quot;Key Vault&quot;">
                <a:extLst>
                  <a:ext uri="{FF2B5EF4-FFF2-40B4-BE49-F238E27FC236}">
                    <a16:creationId xmlns:a16="http://schemas.microsoft.com/office/drawing/2014/main" id="{8E8419A8-3696-424B-8C1F-6C7A2E71050A}"/>
                  </a:ext>
                </a:extLst>
              </p:cNvPr>
              <p:cNvSpPr/>
              <p:nvPr/>
            </p:nvSpPr>
            <p:spPr>
              <a:xfrm>
                <a:off x="11783906" y="-1335690"/>
                <a:ext cx="1909994" cy="48110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500" dirty="0">
                    <a:ln w="0"/>
                  </a:rPr>
                  <a:t>Key Vault</a:t>
                </a:r>
              </a:p>
            </p:txBody>
          </p:sp>
        </p:grpSp>
        <p:grpSp>
          <p:nvGrpSpPr>
            <p:cNvPr id="52" name="KeyVault 1">
              <a:extLst>
                <a:ext uri="{FF2B5EF4-FFF2-40B4-BE49-F238E27FC236}">
                  <a16:creationId xmlns:a16="http://schemas.microsoft.com/office/drawing/2014/main" id="{62E51194-0D40-45B6-B4E1-EBBAABBA2F24}"/>
                </a:ext>
              </a:extLst>
            </p:cNvPr>
            <p:cNvGrpSpPr/>
            <p:nvPr/>
          </p:nvGrpSpPr>
          <p:grpSpPr>
            <a:xfrm>
              <a:off x="24328137" y="11977531"/>
              <a:ext cx="2104911" cy="1136700"/>
              <a:chOff x="8757876" y="-3665859"/>
              <a:chExt cx="5351967" cy="2890185"/>
            </a:xfrm>
          </p:grpSpPr>
          <p:sp>
            <p:nvSpPr>
              <p:cNvPr id="53" name="White Box">
                <a:extLst>
                  <a:ext uri="{FF2B5EF4-FFF2-40B4-BE49-F238E27FC236}">
                    <a16:creationId xmlns:a16="http://schemas.microsoft.com/office/drawing/2014/main" id="{C3941C1E-8BD3-4540-A718-57E3CC2F574D}"/>
                  </a:ext>
                </a:extLst>
              </p:cNvPr>
              <p:cNvSpPr/>
              <p:nvPr/>
            </p:nvSpPr>
            <p:spPr>
              <a:xfrm>
                <a:off x="8757876" y="-3665859"/>
                <a:ext cx="5351967" cy="289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"/>
              </a:p>
            </p:txBody>
          </p:sp>
          <p:pic>
            <p:nvPicPr>
              <p:cNvPr id="54" name="KeyVault icon">
                <a:extLst>
                  <a:ext uri="{FF2B5EF4-FFF2-40B4-BE49-F238E27FC236}">
                    <a16:creationId xmlns:a16="http://schemas.microsoft.com/office/drawing/2014/main" id="{B9CE34A8-A59C-4F3E-8930-CC35D558A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3341" y="-3574138"/>
                <a:ext cx="2518533" cy="2720698"/>
              </a:xfrm>
              <a:prstGeom prst="rect">
                <a:avLst/>
              </a:prstGeom>
            </p:spPr>
          </p:pic>
          <p:sp>
            <p:nvSpPr>
              <p:cNvPr id="55" name="&quot;Key Vault&quot;">
                <a:extLst>
                  <a:ext uri="{FF2B5EF4-FFF2-40B4-BE49-F238E27FC236}">
                    <a16:creationId xmlns:a16="http://schemas.microsoft.com/office/drawing/2014/main" id="{8291BF7F-2C48-4776-9739-F8D83B3D957F}"/>
                  </a:ext>
                </a:extLst>
              </p:cNvPr>
              <p:cNvSpPr/>
              <p:nvPr/>
            </p:nvSpPr>
            <p:spPr>
              <a:xfrm>
                <a:off x="11783906" y="-1335690"/>
                <a:ext cx="1909994" cy="48110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500" dirty="0">
                    <a:ln w="0"/>
                  </a:rPr>
                  <a:t>Key Vault</a:t>
                </a:r>
              </a:p>
            </p:txBody>
          </p:sp>
        </p:grpSp>
        <p:pic>
          <p:nvPicPr>
            <p:cNvPr id="56" name="Storage Account 4">
              <a:extLst>
                <a:ext uri="{FF2B5EF4-FFF2-40B4-BE49-F238E27FC236}">
                  <a16:creationId xmlns:a16="http://schemas.microsoft.com/office/drawing/2014/main" id="{2D84A23D-FBAB-4898-B8D6-E100FD02A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20416" y="9711413"/>
              <a:ext cx="1444891" cy="2130065"/>
            </a:xfrm>
            <a:prstGeom prst="rect">
              <a:avLst/>
            </a:prstGeom>
          </p:spPr>
        </p:pic>
        <p:grpSp>
          <p:nvGrpSpPr>
            <p:cNvPr id="57" name="Table Store 4">
              <a:extLst>
                <a:ext uri="{FF2B5EF4-FFF2-40B4-BE49-F238E27FC236}">
                  <a16:creationId xmlns:a16="http://schemas.microsoft.com/office/drawing/2014/main" id="{A6C5E2E9-D37E-4CD5-93FD-578AD9F3BF0B}"/>
                </a:ext>
              </a:extLst>
            </p:cNvPr>
            <p:cNvGrpSpPr/>
            <p:nvPr/>
          </p:nvGrpSpPr>
          <p:grpSpPr>
            <a:xfrm>
              <a:off x="32751023" y="10424672"/>
              <a:ext cx="1283134" cy="273469"/>
              <a:chOff x="6038685" y="3225516"/>
              <a:chExt cx="2599804" cy="55408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5BAE9E-96FC-4787-828B-DBD6794003ED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600" dirty="0"/>
                  <a:t>Table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AE18EF6-DA57-4A16-98B7-5CD7A1D0E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60" name="Connection String 4">
              <a:extLst>
                <a:ext uri="{FF2B5EF4-FFF2-40B4-BE49-F238E27FC236}">
                  <a16:creationId xmlns:a16="http://schemas.microsoft.com/office/drawing/2014/main" id="{A0722F71-253F-4107-AB0A-CCC86F04CECC}"/>
                </a:ext>
              </a:extLst>
            </p:cNvPr>
            <p:cNvGrpSpPr/>
            <p:nvPr/>
          </p:nvGrpSpPr>
          <p:grpSpPr>
            <a:xfrm>
              <a:off x="31240689" y="12342952"/>
              <a:ext cx="1249079" cy="280614"/>
              <a:chOff x="7172064" y="-1284563"/>
              <a:chExt cx="832811" cy="187097"/>
            </a:xfrm>
          </p:grpSpPr>
          <p:sp>
            <p:nvSpPr>
              <p:cNvPr id="61" name="Connection String">
                <a:extLst>
                  <a:ext uri="{FF2B5EF4-FFF2-40B4-BE49-F238E27FC236}">
                    <a16:creationId xmlns:a16="http://schemas.microsoft.com/office/drawing/2014/main" id="{626B04AE-6D46-4366-8CCA-8B62C446EB42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stg49a5e3f</a:t>
                </a:r>
              </a:p>
            </p:txBody>
          </p:sp>
          <p:sp>
            <p:nvSpPr>
              <p:cNvPr id="62" name="Transparent cover">
                <a:extLst>
                  <a:ext uri="{FF2B5EF4-FFF2-40B4-BE49-F238E27FC236}">
                    <a16:creationId xmlns:a16="http://schemas.microsoft.com/office/drawing/2014/main" id="{25FD1A44-5C48-447F-B2E5-8999614FA55A}"/>
                  </a:ext>
                </a:extLst>
              </p:cNvPr>
              <p:cNvSpPr/>
              <p:nvPr/>
            </p:nvSpPr>
            <p:spPr>
              <a:xfrm>
                <a:off x="7172388" y="-1284563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63" name="Storage Account 3">
              <a:extLst>
                <a:ext uri="{FF2B5EF4-FFF2-40B4-BE49-F238E27FC236}">
                  <a16:creationId xmlns:a16="http://schemas.microsoft.com/office/drawing/2014/main" id="{55C42EDE-F9DD-4780-8836-365D059A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51557" y="2178627"/>
              <a:ext cx="1444891" cy="2130065"/>
            </a:xfrm>
            <a:prstGeom prst="rect">
              <a:avLst/>
            </a:prstGeom>
          </p:spPr>
        </p:pic>
        <p:grpSp>
          <p:nvGrpSpPr>
            <p:cNvPr id="64" name="Table Store 3">
              <a:extLst>
                <a:ext uri="{FF2B5EF4-FFF2-40B4-BE49-F238E27FC236}">
                  <a16:creationId xmlns:a16="http://schemas.microsoft.com/office/drawing/2014/main" id="{34C74C9C-9025-4A42-8EDD-7C26658B48A2}"/>
                </a:ext>
              </a:extLst>
            </p:cNvPr>
            <p:cNvGrpSpPr/>
            <p:nvPr/>
          </p:nvGrpSpPr>
          <p:grpSpPr>
            <a:xfrm>
              <a:off x="32661846" y="2881725"/>
              <a:ext cx="1283134" cy="273469"/>
              <a:chOff x="6038685" y="3225516"/>
              <a:chExt cx="2599804" cy="55408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405926B-092E-4972-98D5-EBEA14A0E33D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600" dirty="0"/>
                  <a:t>Table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59CF139-F0F9-46F0-9A11-C427DEA70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67" name="Connection String 3">
              <a:extLst>
                <a:ext uri="{FF2B5EF4-FFF2-40B4-BE49-F238E27FC236}">
                  <a16:creationId xmlns:a16="http://schemas.microsoft.com/office/drawing/2014/main" id="{5E9B663A-6FAD-4FF0-B31C-73300E405D1F}"/>
                </a:ext>
              </a:extLst>
            </p:cNvPr>
            <p:cNvGrpSpPr/>
            <p:nvPr/>
          </p:nvGrpSpPr>
          <p:grpSpPr>
            <a:xfrm>
              <a:off x="30562092" y="5244041"/>
              <a:ext cx="1251455" cy="273469"/>
              <a:chOff x="7170156" y="-1279799"/>
              <a:chExt cx="834395" cy="182333"/>
            </a:xfrm>
          </p:grpSpPr>
          <p:sp>
            <p:nvSpPr>
              <p:cNvPr id="68" name="Connection String">
                <a:extLst>
                  <a:ext uri="{FF2B5EF4-FFF2-40B4-BE49-F238E27FC236}">
                    <a16:creationId xmlns:a16="http://schemas.microsoft.com/office/drawing/2014/main" id="{C7BA7CA5-730C-4BD7-8CCC-DBF27FB6E4DE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stg3bb28c7</a:t>
                </a:r>
              </a:p>
            </p:txBody>
          </p:sp>
          <p:sp>
            <p:nvSpPr>
              <p:cNvPr id="69" name="Transparent cover">
                <a:extLst>
                  <a:ext uri="{FF2B5EF4-FFF2-40B4-BE49-F238E27FC236}">
                    <a16:creationId xmlns:a16="http://schemas.microsoft.com/office/drawing/2014/main" id="{8E665A88-E1A5-4165-B20C-4DC34E3B5492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70" name="Storage Account 2">
              <a:extLst>
                <a:ext uri="{FF2B5EF4-FFF2-40B4-BE49-F238E27FC236}">
                  <a16:creationId xmlns:a16="http://schemas.microsoft.com/office/drawing/2014/main" id="{EEE33EB4-1CFA-4E54-BDC2-454241B0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40072" y="2148889"/>
              <a:ext cx="1444891" cy="2130065"/>
            </a:xfrm>
            <a:prstGeom prst="rect">
              <a:avLst/>
            </a:prstGeom>
          </p:spPr>
        </p:pic>
        <p:grpSp>
          <p:nvGrpSpPr>
            <p:cNvPr id="71" name="Table Store 2">
              <a:extLst>
                <a:ext uri="{FF2B5EF4-FFF2-40B4-BE49-F238E27FC236}">
                  <a16:creationId xmlns:a16="http://schemas.microsoft.com/office/drawing/2014/main" id="{9E0F2763-193A-4074-B384-CB03761455C8}"/>
                </a:ext>
              </a:extLst>
            </p:cNvPr>
            <p:cNvGrpSpPr/>
            <p:nvPr/>
          </p:nvGrpSpPr>
          <p:grpSpPr>
            <a:xfrm>
              <a:off x="26970681" y="2862147"/>
              <a:ext cx="1283134" cy="273469"/>
              <a:chOff x="6038685" y="3225516"/>
              <a:chExt cx="2599804" cy="55408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065D2DA-6B2D-4763-BA8C-D853F638FFF6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600" dirty="0"/>
                  <a:t>Table</a:t>
                </a: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DA41149-A3B5-4CA9-8C4D-632CB76A5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74" name="Connection String 2">
              <a:extLst>
                <a:ext uri="{FF2B5EF4-FFF2-40B4-BE49-F238E27FC236}">
                  <a16:creationId xmlns:a16="http://schemas.microsoft.com/office/drawing/2014/main" id="{D6823675-112E-4B66-8ED3-6AA4449CE1A1}"/>
                </a:ext>
              </a:extLst>
            </p:cNvPr>
            <p:cNvGrpSpPr/>
            <p:nvPr/>
          </p:nvGrpSpPr>
          <p:grpSpPr>
            <a:xfrm>
              <a:off x="25151298" y="4706975"/>
              <a:ext cx="1251455" cy="273469"/>
              <a:chOff x="7170156" y="-1279799"/>
              <a:chExt cx="834395" cy="182333"/>
            </a:xfrm>
          </p:grpSpPr>
          <p:sp>
            <p:nvSpPr>
              <p:cNvPr id="75" name="Connection String">
                <a:extLst>
                  <a:ext uri="{FF2B5EF4-FFF2-40B4-BE49-F238E27FC236}">
                    <a16:creationId xmlns:a16="http://schemas.microsoft.com/office/drawing/2014/main" id="{02B109BD-8C0D-4507-968C-F4D93660A392}"/>
                  </a:ext>
                </a:extLst>
              </p:cNvPr>
              <p:cNvSpPr/>
              <p:nvPr/>
            </p:nvSpPr>
            <p:spPr>
              <a:xfrm>
                <a:off x="7172064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stg26ea39</a:t>
                </a:r>
              </a:p>
            </p:txBody>
          </p:sp>
          <p:sp>
            <p:nvSpPr>
              <p:cNvPr id="76" name="Transparent cover">
                <a:extLst>
                  <a:ext uri="{FF2B5EF4-FFF2-40B4-BE49-F238E27FC236}">
                    <a16:creationId xmlns:a16="http://schemas.microsoft.com/office/drawing/2014/main" id="{0BCEE9B9-C70E-436A-9ECD-FF9BF3F4026B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77" name="Storage Account 1">
              <a:extLst>
                <a:ext uri="{FF2B5EF4-FFF2-40B4-BE49-F238E27FC236}">
                  <a16:creationId xmlns:a16="http://schemas.microsoft.com/office/drawing/2014/main" id="{FF7667B8-1E87-45E1-9FDB-DBA7E48B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69229" y="9815796"/>
              <a:ext cx="1444891" cy="2130065"/>
            </a:xfrm>
            <a:prstGeom prst="rect">
              <a:avLst/>
            </a:prstGeom>
          </p:spPr>
        </p:pic>
        <p:grpSp>
          <p:nvGrpSpPr>
            <p:cNvPr id="78" name="Table Store 1">
              <a:extLst>
                <a:ext uri="{FF2B5EF4-FFF2-40B4-BE49-F238E27FC236}">
                  <a16:creationId xmlns:a16="http://schemas.microsoft.com/office/drawing/2014/main" id="{344128A1-5A87-4F24-B5C8-C851EE614848}"/>
                </a:ext>
              </a:extLst>
            </p:cNvPr>
            <p:cNvGrpSpPr/>
            <p:nvPr/>
          </p:nvGrpSpPr>
          <p:grpSpPr>
            <a:xfrm>
              <a:off x="27099836" y="10529054"/>
              <a:ext cx="1283134" cy="273469"/>
              <a:chOff x="6038685" y="3225516"/>
              <a:chExt cx="2599804" cy="55408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66CC913-1D43-4ED0-AF2F-91F66A4F6867}"/>
                  </a:ext>
                </a:extLst>
              </p:cNvPr>
              <p:cNvSpPr/>
              <p:nvPr/>
            </p:nvSpPr>
            <p:spPr>
              <a:xfrm>
                <a:off x="6038685" y="3225516"/>
                <a:ext cx="2599804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3994" rIns="0" rtlCol="0" anchor="ctr"/>
              <a:lstStyle/>
              <a:p>
                <a:r>
                  <a:rPr lang="en-GB" sz="600" dirty="0"/>
                  <a:t>Table</a:t>
                </a: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7458BB09-6DE3-4D56-A8C5-39D1E3863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294" y="3272588"/>
                <a:ext cx="471621" cy="433546"/>
              </a:xfrm>
              <a:prstGeom prst="rect">
                <a:avLst/>
              </a:prstGeom>
            </p:spPr>
          </p:pic>
        </p:grpSp>
        <p:grpSp>
          <p:nvGrpSpPr>
            <p:cNvPr id="81" name="Connection String 1">
              <a:extLst>
                <a:ext uri="{FF2B5EF4-FFF2-40B4-BE49-F238E27FC236}">
                  <a16:creationId xmlns:a16="http://schemas.microsoft.com/office/drawing/2014/main" id="{4008F6D3-94D2-46C0-A93A-391435C2340F}"/>
                </a:ext>
              </a:extLst>
            </p:cNvPr>
            <p:cNvGrpSpPr/>
            <p:nvPr/>
          </p:nvGrpSpPr>
          <p:grpSpPr>
            <a:xfrm>
              <a:off x="25218064" y="12474599"/>
              <a:ext cx="1248597" cy="273469"/>
              <a:chOff x="7170156" y="-1279799"/>
              <a:chExt cx="832490" cy="182333"/>
            </a:xfrm>
          </p:grpSpPr>
          <p:sp>
            <p:nvSpPr>
              <p:cNvPr id="82" name="Connection String 1">
                <a:extLst>
                  <a:ext uri="{FF2B5EF4-FFF2-40B4-BE49-F238E27FC236}">
                    <a16:creationId xmlns:a16="http://schemas.microsoft.com/office/drawing/2014/main" id="{71D05127-FD09-4EA2-AB69-488FF2A1A00B}"/>
                  </a:ext>
                </a:extLst>
              </p:cNvPr>
              <p:cNvSpPr/>
              <p:nvPr/>
            </p:nvSpPr>
            <p:spPr>
              <a:xfrm>
                <a:off x="7170159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r>
                  <a:rPr lang="en-GB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// stg1ad4g7</a:t>
                </a:r>
              </a:p>
            </p:txBody>
          </p:sp>
          <p:sp>
            <p:nvSpPr>
              <p:cNvPr id="83" name="Transparent cover">
                <a:extLst>
                  <a:ext uri="{FF2B5EF4-FFF2-40B4-BE49-F238E27FC236}">
                    <a16:creationId xmlns:a16="http://schemas.microsoft.com/office/drawing/2014/main" id="{D99E1213-694E-468B-84D0-242C59666D02}"/>
                  </a:ext>
                </a:extLst>
              </p:cNvPr>
              <p:cNvSpPr/>
              <p:nvPr/>
            </p:nvSpPr>
            <p:spPr>
              <a:xfrm>
                <a:off x="7170156" y="-1279799"/>
                <a:ext cx="832487" cy="182333"/>
              </a:xfrm>
              <a:prstGeom prst="rect">
                <a:avLst/>
              </a:prstGeom>
              <a:solidFill>
                <a:schemeClr val="bg1">
                  <a:lumMod val="95000"/>
                  <a:alpha val="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997" tIns="26997" rIns="26997" bIns="26997" rtlCol="0" anchor="ctr"/>
              <a:lstStyle/>
              <a:p>
                <a:endParaRPr lang="en-GB" sz="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84" name="FunctionApp" descr="Image result for azure functions">
              <a:extLst>
                <a:ext uri="{FF2B5EF4-FFF2-40B4-BE49-F238E27FC236}">
                  <a16:creationId xmlns:a16="http://schemas.microsoft.com/office/drawing/2014/main" id="{88D54A55-6966-4B0B-85A7-8445E79ED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32796026" y="5052296"/>
              <a:ext cx="1263279" cy="112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5" name="Queue Storage">
              <a:extLst>
                <a:ext uri="{FF2B5EF4-FFF2-40B4-BE49-F238E27FC236}">
                  <a16:creationId xmlns:a16="http://schemas.microsoft.com/office/drawing/2014/main" id="{38E9E6F0-A595-495E-88D8-6DC2C0BDE43A}"/>
                </a:ext>
              </a:extLst>
            </p:cNvPr>
            <p:cNvGrpSpPr/>
            <p:nvPr/>
          </p:nvGrpSpPr>
          <p:grpSpPr>
            <a:xfrm>
              <a:off x="32644410" y="3213922"/>
              <a:ext cx="1289188" cy="300449"/>
              <a:chOff x="3629773" y="3049614"/>
              <a:chExt cx="2918656" cy="72620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E7C2ECA-AD6D-44A2-87CA-923976A87EC8}"/>
                  </a:ext>
                </a:extLst>
              </p:cNvPr>
              <p:cNvSpPr/>
              <p:nvPr/>
            </p:nvSpPr>
            <p:spPr>
              <a:xfrm>
                <a:off x="3629773" y="3049614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4000" rtlCol="0" anchor="ctr"/>
              <a:lstStyle/>
              <a:p>
                <a:r>
                  <a:rPr lang="en-GB" sz="600" dirty="0"/>
                  <a:t>Queue</a:t>
                </a: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F864014-5BA3-4EC4-8295-6EFDFF3FE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5675" y="3245335"/>
                <a:ext cx="527792" cy="334758"/>
              </a:xfrm>
              <a:prstGeom prst="rect">
                <a:avLst/>
              </a:prstGeom>
            </p:spPr>
          </p:pic>
        </p:grpSp>
        <p:pic>
          <p:nvPicPr>
            <p:cNvPr id="88" name="FunctionApp" descr="Image result for azure functions">
              <a:extLst>
                <a:ext uri="{FF2B5EF4-FFF2-40B4-BE49-F238E27FC236}">
                  <a16:creationId xmlns:a16="http://schemas.microsoft.com/office/drawing/2014/main" id="{A9F029DC-09B6-48BA-806F-2AD911F61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32951252" y="12761080"/>
              <a:ext cx="1263279" cy="112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FunctionApp" descr="Image result for azure functions">
              <a:extLst>
                <a:ext uri="{FF2B5EF4-FFF2-40B4-BE49-F238E27FC236}">
                  <a16:creationId xmlns:a16="http://schemas.microsoft.com/office/drawing/2014/main" id="{1A26EAC5-5DCA-4618-B36D-013B1C3330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27191003" y="12817197"/>
              <a:ext cx="1263279" cy="112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FunctionApp" descr="Image result for azure functions">
              <a:extLst>
                <a:ext uri="{FF2B5EF4-FFF2-40B4-BE49-F238E27FC236}">
                  <a16:creationId xmlns:a16="http://schemas.microsoft.com/office/drawing/2014/main" id="{FEB69233-E7B2-48A7-B5CF-8A979F005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9167" y1="22121" x2="69500" y2="46061"/>
                          <a14:foregroundMark x1="62500" y1="81818" x2="63500" y2="76364"/>
                          <a14:foregroundMark x1="50000" y1="50909" x2="59167" y2="33030"/>
                          <a14:foregroundMark x1="78667" y1="67576" x2="85000" y2="56667"/>
                          <a14:foregroundMark x1="85000" y1="56667" x2="86000" y2="53333"/>
                          <a14:foregroundMark x1="62000" y1="83030" x2="62000" y2="83030"/>
                          <a14:foregroundMark x1="61667" y1="84545" x2="61667" y2="84545"/>
                          <a14:backgroundMark x1="29500" y1="30909" x2="34667" y2="43333"/>
                          <a14:backgroundMark x1="34667" y1="43333" x2="33500" y2="58788"/>
                          <a14:backgroundMark x1="33500" y1="58788" x2="31167" y2="66667"/>
                          <a14:backgroundMark x1="28667" y1="69091" x2="35833" y2="60303"/>
                          <a14:backgroundMark x1="35833" y1="60303" x2="38000" y2="5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1" t="16507" r="10457" b="14593"/>
            <a:stretch/>
          </p:blipFill>
          <p:spPr bwMode="auto">
            <a:xfrm>
              <a:off x="27068538" y="5138339"/>
              <a:ext cx="1263279" cy="112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1" name="Queue Storage">
              <a:extLst>
                <a:ext uri="{FF2B5EF4-FFF2-40B4-BE49-F238E27FC236}">
                  <a16:creationId xmlns:a16="http://schemas.microsoft.com/office/drawing/2014/main" id="{5C15E69F-1E15-4385-9222-C2083410AEBF}"/>
                </a:ext>
              </a:extLst>
            </p:cNvPr>
            <p:cNvGrpSpPr/>
            <p:nvPr/>
          </p:nvGrpSpPr>
          <p:grpSpPr>
            <a:xfrm>
              <a:off x="32721425" y="10776445"/>
              <a:ext cx="1289188" cy="300449"/>
              <a:chOff x="3629773" y="3049614"/>
              <a:chExt cx="2918656" cy="726202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3821F0D-FC17-4FFC-BEA6-E9E0E2E67D50}"/>
                  </a:ext>
                </a:extLst>
              </p:cNvPr>
              <p:cNvSpPr/>
              <p:nvPr/>
            </p:nvSpPr>
            <p:spPr>
              <a:xfrm>
                <a:off x="3629773" y="3049614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4000" rtlCol="0" anchor="ctr"/>
              <a:lstStyle/>
              <a:p>
                <a:r>
                  <a:rPr lang="en-GB" sz="600" dirty="0"/>
                  <a:t>Queue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31872425-56F9-4774-9194-ABCF4CBF2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5675" y="3245335"/>
                <a:ext cx="527792" cy="334758"/>
              </a:xfrm>
              <a:prstGeom prst="rect">
                <a:avLst/>
              </a:prstGeom>
            </p:spPr>
          </p:pic>
        </p:grpSp>
        <p:grpSp>
          <p:nvGrpSpPr>
            <p:cNvPr id="94" name="Queue Storage">
              <a:extLst>
                <a:ext uri="{FF2B5EF4-FFF2-40B4-BE49-F238E27FC236}">
                  <a16:creationId xmlns:a16="http://schemas.microsoft.com/office/drawing/2014/main" id="{C6E4E591-211B-4E2C-9802-6DE6C7D84B11}"/>
                </a:ext>
              </a:extLst>
            </p:cNvPr>
            <p:cNvGrpSpPr/>
            <p:nvPr/>
          </p:nvGrpSpPr>
          <p:grpSpPr>
            <a:xfrm>
              <a:off x="27089512" y="10865412"/>
              <a:ext cx="1289188" cy="300449"/>
              <a:chOff x="3629773" y="3049614"/>
              <a:chExt cx="2918656" cy="72620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F35EE60-1563-4EBA-89B2-C15CF7447246}"/>
                  </a:ext>
                </a:extLst>
              </p:cNvPr>
              <p:cNvSpPr/>
              <p:nvPr/>
            </p:nvSpPr>
            <p:spPr>
              <a:xfrm>
                <a:off x="3629773" y="3049614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4000" rtlCol="0" anchor="ctr"/>
              <a:lstStyle/>
              <a:p>
                <a:r>
                  <a:rPr lang="en-GB" sz="600" dirty="0"/>
                  <a:t>Queue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D2911502-51EA-4F6D-84C0-0BAE1B3F0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5675" y="3245335"/>
                <a:ext cx="527792" cy="334758"/>
              </a:xfrm>
              <a:prstGeom prst="rect">
                <a:avLst/>
              </a:prstGeom>
            </p:spPr>
          </p:pic>
        </p:grpSp>
        <p:grpSp>
          <p:nvGrpSpPr>
            <p:cNvPr id="97" name="Queue Storage">
              <a:extLst>
                <a:ext uri="{FF2B5EF4-FFF2-40B4-BE49-F238E27FC236}">
                  <a16:creationId xmlns:a16="http://schemas.microsoft.com/office/drawing/2014/main" id="{69F1D1F8-D6D3-49E5-98D6-C198DA2A9474}"/>
                </a:ext>
              </a:extLst>
            </p:cNvPr>
            <p:cNvGrpSpPr/>
            <p:nvPr/>
          </p:nvGrpSpPr>
          <p:grpSpPr>
            <a:xfrm>
              <a:off x="26947243" y="3188430"/>
              <a:ext cx="1289188" cy="300449"/>
              <a:chOff x="3629773" y="3049614"/>
              <a:chExt cx="2918656" cy="726202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8EC7546-6C52-4E69-934F-AE1C26932D8A}"/>
                  </a:ext>
                </a:extLst>
              </p:cNvPr>
              <p:cNvSpPr/>
              <p:nvPr/>
            </p:nvSpPr>
            <p:spPr>
              <a:xfrm>
                <a:off x="3629773" y="3049614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54000" rtlCol="0" anchor="ctr"/>
              <a:lstStyle/>
              <a:p>
                <a:r>
                  <a:rPr lang="en-GB" sz="600" dirty="0"/>
                  <a:t>Queue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0FA59568-3372-4221-8A07-F19987A42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5675" y="3245335"/>
                <a:ext cx="527792" cy="3347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321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10D6-82C5-44AA-9D82-18B69D45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943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 now we have a system that gives heights of residential buildings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84DBC-D7AA-4044-BD69-5B58B86CAB00}"/>
              </a:ext>
            </a:extLst>
          </p:cNvPr>
          <p:cNvGrpSpPr/>
          <p:nvPr/>
        </p:nvGrpSpPr>
        <p:grpSpPr>
          <a:xfrm>
            <a:off x="1013489" y="2733475"/>
            <a:ext cx="1622835" cy="2718386"/>
            <a:chOff x="3505240" y="2892146"/>
            <a:chExt cx="2174887" cy="36431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0A931A6-8DAF-4CBA-AC9A-A1E2CDB6E041}"/>
                </a:ext>
              </a:extLst>
            </p:cNvPr>
            <p:cNvGrpSpPr/>
            <p:nvPr/>
          </p:nvGrpSpPr>
          <p:grpSpPr>
            <a:xfrm>
              <a:off x="3505240" y="2892146"/>
              <a:ext cx="2160000" cy="2160000"/>
              <a:chOff x="4984581" y="1433315"/>
              <a:chExt cx="2160000" cy="2160000"/>
            </a:xfrm>
          </p:grpSpPr>
          <p:sp>
            <p:nvSpPr>
              <p:cNvPr id="5" name="Partial Circle 4">
                <a:extLst>
                  <a:ext uri="{FF2B5EF4-FFF2-40B4-BE49-F238E27FC236}">
                    <a16:creationId xmlns:a16="http://schemas.microsoft.com/office/drawing/2014/main" id="{4820F921-A0E9-4BD1-B1E3-35055F2E88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984581" y="1433315"/>
                <a:ext cx="2160000" cy="2160000"/>
              </a:xfrm>
              <a:prstGeom prst="pie">
                <a:avLst>
                  <a:gd name="adj1" fmla="val 0"/>
                  <a:gd name="adj2" fmla="val 1079950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153AC-3904-47BC-A4D1-4C238AE3AC8B}"/>
                  </a:ext>
                </a:extLst>
              </p:cNvPr>
              <p:cNvSpPr txBox="1"/>
              <p:nvPr/>
            </p:nvSpPr>
            <p:spPr>
              <a:xfrm>
                <a:off x="5473947" y="2136073"/>
                <a:ext cx="1244103" cy="37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Application</a:t>
                </a:r>
              </a:p>
            </p:txBody>
          </p:sp>
        </p:grpSp>
        <p:grpSp>
          <p:nvGrpSpPr>
            <p:cNvPr id="7" name="WebApp">
              <a:extLst>
                <a:ext uri="{FF2B5EF4-FFF2-40B4-BE49-F238E27FC236}">
                  <a16:creationId xmlns:a16="http://schemas.microsoft.com/office/drawing/2014/main" id="{782D78B2-12CC-47F8-8E57-05F9E6EAC330}"/>
                </a:ext>
              </a:extLst>
            </p:cNvPr>
            <p:cNvGrpSpPr/>
            <p:nvPr/>
          </p:nvGrpSpPr>
          <p:grpSpPr>
            <a:xfrm>
              <a:off x="3520127" y="4003565"/>
              <a:ext cx="2160000" cy="2531700"/>
              <a:chOff x="419100" y="359327"/>
              <a:chExt cx="2160000" cy="25317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15695E-E948-440D-B58F-29B759628BA7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520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9" name="Picture 8" descr="Image result for azure webapp">
                <a:extLst>
                  <a:ext uri="{FF2B5EF4-FFF2-40B4-BE49-F238E27FC236}">
                    <a16:creationId xmlns:a16="http://schemas.microsoft.com/office/drawing/2014/main" id="{35775DFD-D9C7-466B-A96D-1394DD7D0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" y="359327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65AD48-96B2-4134-BED1-69262C8040AB}"/>
                  </a:ext>
                </a:extLst>
              </p:cNvPr>
              <p:cNvSpPr/>
              <p:nvPr/>
            </p:nvSpPr>
            <p:spPr>
              <a:xfrm>
                <a:off x="942428" y="2478551"/>
                <a:ext cx="1113344" cy="41247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WebApp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12A0C-50C6-4A3B-8B9D-F054EEF59CD5}"/>
              </a:ext>
            </a:extLst>
          </p:cNvPr>
          <p:cNvGrpSpPr/>
          <p:nvPr/>
        </p:nvGrpSpPr>
        <p:grpSpPr>
          <a:xfrm>
            <a:off x="3882373" y="2063268"/>
            <a:ext cx="1445249" cy="3388586"/>
            <a:chOff x="2946400" y="1775530"/>
            <a:chExt cx="2977584" cy="4389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1A6A3A-4B26-4C6E-AF99-C9E951BE9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E9C09D-9C0C-4999-BD9C-679B21A41D22}"/>
                </a:ext>
              </a:extLst>
            </p:cNvPr>
            <p:cNvSpPr/>
            <p:nvPr/>
          </p:nvSpPr>
          <p:spPr>
            <a:xfrm>
              <a:off x="3128700" y="1855212"/>
              <a:ext cx="2685351" cy="538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11EFAE1-FAD9-4D82-BB86-C053E3C4CA7E}"/>
              </a:ext>
            </a:extLst>
          </p:cNvPr>
          <p:cNvSpPr/>
          <p:nvPr/>
        </p:nvSpPr>
        <p:spPr>
          <a:xfrm>
            <a:off x="3894709" y="2484103"/>
            <a:ext cx="1421879" cy="288506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FAF9D8-65FC-4530-AD05-82BB7FB710B4}"/>
              </a:ext>
            </a:extLst>
          </p:cNvPr>
          <p:cNvCxnSpPr/>
          <p:nvPr/>
        </p:nvCxnSpPr>
        <p:spPr>
          <a:xfrm flipV="1">
            <a:off x="2758832" y="3396349"/>
            <a:ext cx="922215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800E99-9200-4D7C-9800-1C9EA77713E6}"/>
              </a:ext>
            </a:extLst>
          </p:cNvPr>
          <p:cNvCxnSpPr>
            <a:cxnSpLocks/>
          </p:cNvCxnSpPr>
          <p:nvPr/>
        </p:nvCxnSpPr>
        <p:spPr>
          <a:xfrm flipH="1">
            <a:off x="2819820" y="3562780"/>
            <a:ext cx="861228" cy="3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ity">
            <a:extLst>
              <a:ext uri="{FF2B5EF4-FFF2-40B4-BE49-F238E27FC236}">
                <a16:creationId xmlns:a16="http://schemas.microsoft.com/office/drawing/2014/main" id="{945C959D-C0AA-464A-A16F-BBC94D938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402" y="3312120"/>
            <a:ext cx="699494" cy="699494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9A6CBDCA-FCFB-4EE8-8F9D-A1D9D295C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564" y="4108032"/>
            <a:ext cx="418506" cy="418506"/>
          </a:xfrm>
          <a:prstGeom prst="rect">
            <a:avLst/>
          </a:prstGeom>
        </p:spPr>
      </p:pic>
      <p:pic>
        <p:nvPicPr>
          <p:cNvPr id="42" name="Picture 2" descr="Image result for azure functions">
            <a:extLst>
              <a:ext uri="{FF2B5EF4-FFF2-40B4-BE49-F238E27FC236}">
                <a16:creationId xmlns:a16="http://schemas.microsoft.com/office/drawing/2014/main" id="{5DB67109-07AD-479F-829A-E374B32A2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6434759" y="4186263"/>
            <a:ext cx="926346" cy="8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7E9B2F2-0133-4F9D-9B61-38832D656FD6}"/>
              </a:ext>
            </a:extLst>
          </p:cNvPr>
          <p:cNvSpPr/>
          <p:nvPr/>
        </p:nvSpPr>
        <p:spPr>
          <a:xfrm>
            <a:off x="9345374" y="4033139"/>
            <a:ext cx="1471828" cy="103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Building Heights System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65F587-121C-4C30-9CDB-B5DF669F1856}"/>
              </a:ext>
            </a:extLst>
          </p:cNvPr>
          <p:cNvCxnSpPr>
            <a:cxnSpLocks/>
          </p:cNvCxnSpPr>
          <p:nvPr/>
        </p:nvCxnSpPr>
        <p:spPr>
          <a:xfrm>
            <a:off x="5332493" y="4334973"/>
            <a:ext cx="109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E1A1CC-9285-46E4-B3D5-C8A934E5DA44}"/>
              </a:ext>
            </a:extLst>
          </p:cNvPr>
          <p:cNvCxnSpPr>
            <a:cxnSpLocks/>
          </p:cNvCxnSpPr>
          <p:nvPr/>
        </p:nvCxnSpPr>
        <p:spPr>
          <a:xfrm>
            <a:off x="7684923" y="4333772"/>
            <a:ext cx="145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9EB5A-F07F-4B9E-9A4B-88D3564A1874}"/>
              </a:ext>
            </a:extLst>
          </p:cNvPr>
          <p:cNvCxnSpPr>
            <a:cxnSpLocks/>
          </p:cNvCxnSpPr>
          <p:nvPr/>
        </p:nvCxnSpPr>
        <p:spPr>
          <a:xfrm flipH="1">
            <a:off x="7684923" y="4781961"/>
            <a:ext cx="145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31F66F-85FC-4F13-AED3-8E0D6624EAB9}"/>
              </a:ext>
            </a:extLst>
          </p:cNvPr>
          <p:cNvCxnSpPr>
            <a:cxnSpLocks/>
          </p:cNvCxnSpPr>
          <p:nvPr/>
        </p:nvCxnSpPr>
        <p:spPr>
          <a:xfrm flipH="1">
            <a:off x="5501395" y="4797591"/>
            <a:ext cx="908806" cy="16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E5E4D-3696-4B18-B486-DA591E436FE3}"/>
              </a:ext>
            </a:extLst>
          </p:cNvPr>
          <p:cNvCxnSpPr>
            <a:cxnSpLocks/>
          </p:cNvCxnSpPr>
          <p:nvPr/>
        </p:nvCxnSpPr>
        <p:spPr>
          <a:xfrm flipH="1">
            <a:off x="2819821" y="5009681"/>
            <a:ext cx="103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5889BC-6EEB-41AE-A723-E802563879AD}"/>
              </a:ext>
            </a:extLst>
          </p:cNvPr>
          <p:cNvCxnSpPr>
            <a:cxnSpLocks/>
          </p:cNvCxnSpPr>
          <p:nvPr/>
        </p:nvCxnSpPr>
        <p:spPr>
          <a:xfrm>
            <a:off x="2859552" y="4333772"/>
            <a:ext cx="958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uilding">
            <a:extLst>
              <a:ext uri="{FF2B5EF4-FFF2-40B4-BE49-F238E27FC236}">
                <a16:creationId xmlns:a16="http://schemas.microsoft.com/office/drawing/2014/main" id="{E12F7572-F830-4CF3-BDD1-CBCE82FD5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341" y="4723643"/>
            <a:ext cx="418506" cy="41850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391AA71-E02F-4C1F-9B15-40997779FB47}"/>
              </a:ext>
            </a:extLst>
          </p:cNvPr>
          <p:cNvSpPr/>
          <p:nvPr/>
        </p:nvSpPr>
        <p:spPr>
          <a:xfrm>
            <a:off x="8404432" y="4597972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F91C97-A72F-4028-8FEA-EE3DC53273F1}"/>
              </a:ext>
            </a:extLst>
          </p:cNvPr>
          <p:cNvSpPr/>
          <p:nvPr/>
        </p:nvSpPr>
        <p:spPr>
          <a:xfrm>
            <a:off x="6128063" y="4656571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974F3E-87FA-4C8C-AAB0-C28024461341}"/>
              </a:ext>
            </a:extLst>
          </p:cNvPr>
          <p:cNvSpPr/>
          <p:nvPr/>
        </p:nvSpPr>
        <p:spPr>
          <a:xfrm>
            <a:off x="3525792" y="4779674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Graphic 66" descr="Building">
            <a:extLst>
              <a:ext uri="{FF2B5EF4-FFF2-40B4-BE49-F238E27FC236}">
                <a16:creationId xmlns:a16="http://schemas.microsoft.com/office/drawing/2014/main" id="{8AF329B3-5F41-4EC2-BDE4-6F33C7B6E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4704" y="4108032"/>
            <a:ext cx="418506" cy="418506"/>
          </a:xfrm>
          <a:prstGeom prst="rect">
            <a:avLst/>
          </a:prstGeom>
        </p:spPr>
      </p:pic>
      <p:pic>
        <p:nvPicPr>
          <p:cNvPr id="68" name="Graphic 67" descr="Building">
            <a:extLst>
              <a:ext uri="{FF2B5EF4-FFF2-40B4-BE49-F238E27FC236}">
                <a16:creationId xmlns:a16="http://schemas.microsoft.com/office/drawing/2014/main" id="{AA88CC4E-5F47-400E-A67E-B4622F311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8137" y="4625342"/>
            <a:ext cx="418506" cy="41850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A13C1BB-1F66-4C11-A285-91C05CB99BF0}"/>
              </a:ext>
            </a:extLst>
          </p:cNvPr>
          <p:cNvSpPr/>
          <p:nvPr/>
        </p:nvSpPr>
        <p:spPr>
          <a:xfrm>
            <a:off x="8269019" y="4096202"/>
            <a:ext cx="3273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46BD63-951A-4414-A93C-F8283E555336}"/>
              </a:ext>
            </a:extLst>
          </p:cNvPr>
          <p:cNvSpPr/>
          <p:nvPr/>
        </p:nvSpPr>
        <p:spPr>
          <a:xfrm>
            <a:off x="3762172" y="1930399"/>
            <a:ext cx="1652864" cy="3618523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69397D-2383-4722-9CBB-C09CF98F5A05}"/>
              </a:ext>
            </a:extLst>
          </p:cNvPr>
          <p:cNvGrpSpPr/>
          <p:nvPr/>
        </p:nvGrpSpPr>
        <p:grpSpPr>
          <a:xfrm>
            <a:off x="3963465" y="4181892"/>
            <a:ext cx="1303406" cy="303762"/>
            <a:chOff x="3629773" y="3049614"/>
            <a:chExt cx="2918656" cy="7262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F5F39-9846-43A2-89BE-CE4320F71D77}"/>
                </a:ext>
              </a:extLst>
            </p:cNvPr>
            <p:cNvSpPr/>
            <p:nvPr/>
          </p:nvSpPr>
          <p:spPr>
            <a:xfrm>
              <a:off x="3629773" y="3049614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sz="1400" dirty="0"/>
                <a:t>Queue</a:t>
              </a:r>
              <a:endParaRPr lang="en-GB" sz="10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2FF022-18E0-4F46-B968-5E448268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5675" y="3245335"/>
              <a:ext cx="527792" cy="33475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50CFCE-7CB2-42F7-94AF-45017541DF30}"/>
              </a:ext>
            </a:extLst>
          </p:cNvPr>
          <p:cNvGrpSpPr/>
          <p:nvPr/>
        </p:nvGrpSpPr>
        <p:grpSpPr>
          <a:xfrm>
            <a:off x="3965217" y="3272387"/>
            <a:ext cx="1299902" cy="277044"/>
            <a:chOff x="6038681" y="6808908"/>
            <a:chExt cx="2599803" cy="5540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7011BC-BB49-498B-832A-E3114AC5A866}"/>
                </a:ext>
              </a:extLst>
            </p:cNvPr>
            <p:cNvSpPr/>
            <p:nvPr/>
          </p:nvSpPr>
          <p:spPr>
            <a:xfrm>
              <a:off x="6038681" y="6808908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D7863C-5149-48F5-B77C-8DE204435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4292" y="6855980"/>
              <a:ext cx="471622" cy="4335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0260E7-97FA-4B4C-AE34-221A6896BE30}"/>
              </a:ext>
            </a:extLst>
          </p:cNvPr>
          <p:cNvGrpSpPr/>
          <p:nvPr/>
        </p:nvGrpSpPr>
        <p:grpSpPr>
          <a:xfrm>
            <a:off x="3963465" y="4842355"/>
            <a:ext cx="1303406" cy="303762"/>
            <a:chOff x="3686281" y="2780037"/>
            <a:chExt cx="2918656" cy="7262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FA062B-9A77-4F15-9A84-68A8A2942A97}"/>
                </a:ext>
              </a:extLst>
            </p:cNvPr>
            <p:cNvSpPr/>
            <p:nvPr/>
          </p:nvSpPr>
          <p:spPr>
            <a:xfrm>
              <a:off x="3686281" y="2780037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sz="1400" dirty="0"/>
                <a:t>Queue</a:t>
              </a:r>
              <a:endParaRPr lang="en-GB" sz="10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DC028F-2311-4E21-976B-790D6C8B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33823" y="2978778"/>
              <a:ext cx="527792" cy="33475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95C5B10-5B24-4484-819D-A3C820B2298D}"/>
              </a:ext>
            </a:extLst>
          </p:cNvPr>
          <p:cNvGrpSpPr/>
          <p:nvPr/>
        </p:nvGrpSpPr>
        <p:grpSpPr>
          <a:xfrm>
            <a:off x="6518201" y="3697584"/>
            <a:ext cx="878439" cy="860283"/>
            <a:chOff x="6370949" y="3230629"/>
            <a:chExt cx="1611726" cy="1611726"/>
          </a:xfrm>
        </p:grpSpPr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id="{8D565D92-6C17-451F-9FB0-BBBD4C6A16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370949" y="3230629"/>
              <a:ext cx="1611726" cy="1611726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500" dirty="0">
                <a:solidFill>
                  <a:schemeClr val="tx1"/>
                </a:solidFill>
              </a:endParaRPr>
            </a:p>
            <a:p>
              <a:pPr algn="ctr"/>
              <a:endParaRPr lang="en-GB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B03F46-EF71-4E64-922E-4704D82E9392}"/>
                </a:ext>
              </a:extLst>
            </p:cNvPr>
            <p:cNvSpPr txBox="1"/>
            <p:nvPr/>
          </p:nvSpPr>
          <p:spPr>
            <a:xfrm>
              <a:off x="6712655" y="3731563"/>
              <a:ext cx="928312" cy="317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97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C5BB-B735-454E-9E23-F8B4725D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</a:t>
            </a:r>
          </a:p>
        </p:txBody>
      </p:sp>
      <p:pic>
        <p:nvPicPr>
          <p:cNvPr id="22530" name="Picture 2" descr="Image result for world">
            <a:extLst>
              <a:ext uri="{FF2B5EF4-FFF2-40B4-BE49-F238E27FC236}">
                <a16:creationId xmlns:a16="http://schemas.microsoft.com/office/drawing/2014/main" id="{D0B3BB8D-F690-47A8-ACF7-B0460C05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61" y="182780"/>
            <a:ext cx="6492439" cy="649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atacenter vector">
            <a:extLst>
              <a:ext uri="{FF2B5EF4-FFF2-40B4-BE49-F238E27FC236}">
                <a16:creationId xmlns:a16="http://schemas.microsoft.com/office/drawing/2014/main" id="{34D4D254-096B-4F24-9107-53BBE1A8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456362" y="1619462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atacenter vector">
            <a:extLst>
              <a:ext uri="{FF2B5EF4-FFF2-40B4-BE49-F238E27FC236}">
                <a16:creationId xmlns:a16="http://schemas.microsoft.com/office/drawing/2014/main" id="{52D6B579-495C-4586-8BEB-70D3907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6723886" y="2089121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atacenter vector">
            <a:extLst>
              <a:ext uri="{FF2B5EF4-FFF2-40B4-BE49-F238E27FC236}">
                <a16:creationId xmlns:a16="http://schemas.microsoft.com/office/drawing/2014/main" id="{5AE90472-426D-4FEE-B341-3C1DDC5C5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6700210" y="3171904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atacenter vector">
            <a:extLst>
              <a:ext uri="{FF2B5EF4-FFF2-40B4-BE49-F238E27FC236}">
                <a16:creationId xmlns:a16="http://schemas.microsoft.com/office/drawing/2014/main" id="{F47ABE7C-8FE3-4D3E-BA0F-60F74200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7759105" y="4382170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atacenter vector">
            <a:extLst>
              <a:ext uri="{FF2B5EF4-FFF2-40B4-BE49-F238E27FC236}">
                <a16:creationId xmlns:a16="http://schemas.microsoft.com/office/drawing/2014/main" id="{10DDE632-8C41-41E1-90BE-794FA48F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042923" y="2610334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atacenter vector">
            <a:extLst>
              <a:ext uri="{FF2B5EF4-FFF2-40B4-BE49-F238E27FC236}">
                <a16:creationId xmlns:a16="http://schemas.microsoft.com/office/drawing/2014/main" id="{6623A6C7-3813-48A0-B63E-C4E7924CF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567018" y="4105305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6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ED92-1FD8-43A0-8EB4-14D24129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447A-A0E4-4893-9DF4-E253C59A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81"/>
            <a:ext cx="12192000" cy="66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5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D0615-D738-4420-9D85-D866773FEF8D}"/>
              </a:ext>
            </a:extLst>
          </p:cNvPr>
          <p:cNvSpPr txBox="1"/>
          <p:nvPr/>
        </p:nvSpPr>
        <p:spPr>
          <a:xfrm>
            <a:off x="3360610" y="1619608"/>
            <a:ext cx="52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Our site is being hammered!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D850-A5F0-434D-9415-5EFA3EA189B6}"/>
              </a:ext>
            </a:extLst>
          </p:cNvPr>
          <p:cNvSpPr txBox="1"/>
          <p:nvPr/>
        </p:nvSpPr>
        <p:spPr>
          <a:xfrm>
            <a:off x="3835676" y="2404560"/>
            <a:ext cx="431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more capacity!</a:t>
            </a:r>
          </a:p>
        </p:txBody>
      </p:sp>
      <p:grpSp>
        <p:nvGrpSpPr>
          <p:cNvPr id="2" name="InfraAsCode">
            <a:extLst>
              <a:ext uri="{FF2B5EF4-FFF2-40B4-BE49-F238E27FC236}">
                <a16:creationId xmlns:a16="http://schemas.microsoft.com/office/drawing/2014/main" id="{149B9B01-1D44-4C57-A3CA-2C23DC91DE41}"/>
              </a:ext>
            </a:extLst>
          </p:cNvPr>
          <p:cNvGrpSpPr/>
          <p:nvPr/>
        </p:nvGrpSpPr>
        <p:grpSpPr>
          <a:xfrm>
            <a:off x="4499269" y="4802600"/>
            <a:ext cx="2990260" cy="1394273"/>
            <a:chOff x="4499269" y="4802600"/>
            <a:chExt cx="2990260" cy="139427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BB6E664-1A69-4E05-98F2-232CB7850C89}"/>
                </a:ext>
              </a:extLst>
            </p:cNvPr>
            <p:cNvSpPr/>
            <p:nvPr/>
          </p:nvSpPr>
          <p:spPr>
            <a:xfrm>
              <a:off x="4499269" y="4802600"/>
              <a:ext cx="2990260" cy="13942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8B91BB-4214-4927-B46F-CF8B6660B69D}"/>
                </a:ext>
              </a:extLst>
            </p:cNvPr>
            <p:cNvSpPr txBox="1"/>
            <p:nvPr/>
          </p:nvSpPr>
          <p:spPr>
            <a:xfrm>
              <a:off x="4941011" y="5189297"/>
              <a:ext cx="2307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Infrastructure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29D9D7-A5AB-4E38-9913-8E2A030733A1}"/>
              </a:ext>
            </a:extLst>
          </p:cNvPr>
          <p:cNvSpPr txBox="1"/>
          <p:nvPr/>
        </p:nvSpPr>
        <p:spPr>
          <a:xfrm>
            <a:off x="4608285" y="4213937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size: S1”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17D9C-A7F2-497A-BC11-7795E2DDD48D}"/>
              </a:ext>
            </a:extLst>
          </p:cNvPr>
          <p:cNvSpPr txBox="1"/>
          <p:nvPr/>
        </p:nvSpPr>
        <p:spPr>
          <a:xfrm>
            <a:off x="4608285" y="4211424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size: B3”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617B-482D-453A-ADB7-F8CE1C2C32CF}"/>
              </a:ext>
            </a:extLst>
          </p:cNvPr>
          <p:cNvSpPr txBox="1"/>
          <p:nvPr/>
        </p:nvSpPr>
        <p:spPr>
          <a:xfrm>
            <a:off x="5060180" y="3163914"/>
            <a:ext cx="18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Panic!!!!!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D4C1-EF9E-4A55-8327-D17135A854C4}"/>
              </a:ext>
            </a:extLst>
          </p:cNvPr>
          <p:cNvSpPr txBox="1"/>
          <p:nvPr/>
        </p:nvSpPr>
        <p:spPr>
          <a:xfrm>
            <a:off x="8628191" y="5904486"/>
            <a:ext cx="3346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Contrast to now…..</a:t>
            </a:r>
          </a:p>
          <a:p>
            <a:r>
              <a:rPr lang="en-GB" sz="2400" dirty="0"/>
              <a:t>Self-Provisioning</a:t>
            </a:r>
          </a:p>
        </p:txBody>
      </p:sp>
      <p:sp>
        <p:nvSpPr>
          <p:cNvPr id="12" name="Instructions">
            <a:extLst>
              <a:ext uri="{FF2B5EF4-FFF2-40B4-BE49-F238E27FC236}">
                <a16:creationId xmlns:a16="http://schemas.microsoft.com/office/drawing/2014/main" id="{79549758-3C59-48C2-A0F6-99C438362BD7}"/>
              </a:ext>
            </a:extLst>
          </p:cNvPr>
          <p:cNvSpPr/>
          <p:nvPr/>
        </p:nvSpPr>
        <p:spPr>
          <a:xfrm>
            <a:off x="723563" y="7210874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Change the WebApp size on your infrastructure as code.</a:t>
            </a:r>
          </a:p>
          <a:p>
            <a:r>
              <a:rPr lang="en-GB" dirty="0"/>
              <a:t>Attach a bigger WebApp instance to the back of the </a:t>
            </a:r>
            <a:r>
              <a:rPr lang="en-GB" dirty="0" err="1"/>
              <a:t>WebApps</a:t>
            </a:r>
            <a:r>
              <a:rPr lang="en-GB" dirty="0"/>
              <a:t> in each environment</a:t>
            </a:r>
          </a:p>
        </p:txBody>
      </p:sp>
      <p:sp>
        <p:nvSpPr>
          <p:cNvPr id="35" name="Transparent WebApp">
            <a:extLst>
              <a:ext uri="{FF2B5EF4-FFF2-40B4-BE49-F238E27FC236}">
                <a16:creationId xmlns:a16="http://schemas.microsoft.com/office/drawing/2014/main" id="{8D4E5448-38EC-470C-AB3B-FFA48495C1C4}"/>
              </a:ext>
            </a:extLst>
          </p:cNvPr>
          <p:cNvSpPr/>
          <p:nvPr/>
        </p:nvSpPr>
        <p:spPr>
          <a:xfrm>
            <a:off x="9148593" y="1861432"/>
            <a:ext cx="2145341" cy="2160000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B3 instance">
            <a:extLst>
              <a:ext uri="{FF2B5EF4-FFF2-40B4-BE49-F238E27FC236}">
                <a16:creationId xmlns:a16="http://schemas.microsoft.com/office/drawing/2014/main" id="{143CA07F-4C35-495F-B341-D49432DF4045}"/>
              </a:ext>
            </a:extLst>
          </p:cNvPr>
          <p:cNvGrpSpPr/>
          <p:nvPr/>
        </p:nvGrpSpPr>
        <p:grpSpPr>
          <a:xfrm>
            <a:off x="9551506" y="1822382"/>
            <a:ext cx="1520879" cy="2440910"/>
            <a:chOff x="814571" y="2877210"/>
            <a:chExt cx="1520879" cy="2440910"/>
          </a:xfrm>
        </p:grpSpPr>
        <p:pic>
          <p:nvPicPr>
            <p:cNvPr id="20" name="Picture 2" descr="Image result for server icon">
              <a:extLst>
                <a:ext uri="{FF2B5EF4-FFF2-40B4-BE49-F238E27FC236}">
                  <a16:creationId xmlns:a16="http://schemas.microsoft.com/office/drawing/2014/main" id="{BA0BABFD-D306-4091-A5E1-10DDECE58F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7111" y1="12000" x2="76444" y2="46222"/>
                          <a14:foregroundMark x1="28889" y1="52444" x2="62222" y2="23111"/>
                          <a14:foregroundMark x1="62222" y1="23111" x2="73778" y2="16000"/>
                          <a14:foregroundMark x1="57333" y1="84889" x2="46667" y2="64000"/>
                          <a14:foregroundMark x1="48444" y1="12444" x2="46667" y2="55111"/>
                          <a14:foregroundMark x1="27556" y1="30667" x2="53333" y2="30222"/>
                          <a14:foregroundMark x1="53333" y1="30222" x2="71556" y2="30222"/>
                          <a14:foregroundMark x1="72444" y1="44889" x2="48444" y2="4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9" t="5784" r="18847" b="7348"/>
            <a:stretch/>
          </p:blipFill>
          <p:spPr bwMode="auto">
            <a:xfrm>
              <a:off x="975263" y="2877210"/>
              <a:ext cx="1199494" cy="165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B30541-5A7C-4BC9-B5E4-DC3A66F9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71" y="4533667"/>
              <a:ext cx="1520879" cy="784453"/>
            </a:xfrm>
            <a:prstGeom prst="rect">
              <a:avLst/>
            </a:prstGeom>
          </p:spPr>
        </p:pic>
      </p:grpSp>
      <p:grpSp>
        <p:nvGrpSpPr>
          <p:cNvPr id="14" name="S1 instance">
            <a:extLst>
              <a:ext uri="{FF2B5EF4-FFF2-40B4-BE49-F238E27FC236}">
                <a16:creationId xmlns:a16="http://schemas.microsoft.com/office/drawing/2014/main" id="{8BD01E38-CFB3-442A-9B37-4589A9D31FC9}"/>
              </a:ext>
            </a:extLst>
          </p:cNvPr>
          <p:cNvGrpSpPr/>
          <p:nvPr/>
        </p:nvGrpSpPr>
        <p:grpSpPr>
          <a:xfrm>
            <a:off x="9661273" y="2688575"/>
            <a:ext cx="1301344" cy="1571019"/>
            <a:chOff x="924338" y="1224985"/>
            <a:chExt cx="1301344" cy="1571019"/>
          </a:xfrm>
        </p:grpSpPr>
        <p:pic>
          <p:nvPicPr>
            <p:cNvPr id="16" name="Picture 2" descr="Image result for server icon">
              <a:extLst>
                <a:ext uri="{FF2B5EF4-FFF2-40B4-BE49-F238E27FC236}">
                  <a16:creationId xmlns:a16="http://schemas.microsoft.com/office/drawing/2014/main" id="{5D476D38-FC41-4B36-A945-34747B693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7111" y1="12000" x2="76444" y2="46222"/>
                          <a14:foregroundMark x1="28889" y1="52444" x2="62222" y2="23111"/>
                          <a14:foregroundMark x1="62222" y1="23111" x2="73778" y2="16000"/>
                          <a14:foregroundMark x1="57333" y1="84889" x2="46667" y2="64000"/>
                          <a14:foregroundMark x1="48444" y1="12444" x2="46667" y2="55111"/>
                          <a14:foregroundMark x1="27556" y1="30667" x2="53333" y2="30222"/>
                          <a14:foregroundMark x1="53333" y1="30222" x2="71556" y2="30222"/>
                          <a14:foregroundMark x1="72444" y1="44889" x2="48444" y2="4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9" t="5784" r="18847" b="7348"/>
            <a:stretch/>
          </p:blipFill>
          <p:spPr bwMode="auto">
            <a:xfrm>
              <a:off x="1289091" y="1224985"/>
              <a:ext cx="571841" cy="78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D2424F-6803-4002-B860-6A551D6E3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55"/>
            <a:stretch/>
          </p:blipFill>
          <p:spPr>
            <a:xfrm>
              <a:off x="924338" y="2018814"/>
              <a:ext cx="1301344" cy="777190"/>
            </a:xfrm>
            <a:prstGeom prst="rect">
              <a:avLst/>
            </a:prstGeom>
          </p:spPr>
        </p:pic>
      </p:grpSp>
      <p:grpSp>
        <p:nvGrpSpPr>
          <p:cNvPr id="26" name="WebApp">
            <a:extLst>
              <a:ext uri="{FF2B5EF4-FFF2-40B4-BE49-F238E27FC236}">
                <a16:creationId xmlns:a16="http://schemas.microsoft.com/office/drawing/2014/main" id="{F8D257B8-6632-4313-B99C-ACE8F587A032}"/>
              </a:ext>
            </a:extLst>
          </p:cNvPr>
          <p:cNvGrpSpPr/>
          <p:nvPr/>
        </p:nvGrpSpPr>
        <p:grpSpPr>
          <a:xfrm>
            <a:off x="9141790" y="1811381"/>
            <a:ext cx="2163553" cy="2861708"/>
            <a:chOff x="404855" y="337753"/>
            <a:chExt cx="2163553" cy="28617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2475EC-84B8-4103-8AC5-05867A33100D}"/>
                </a:ext>
              </a:extLst>
            </p:cNvPr>
            <p:cNvSpPr/>
            <p:nvPr/>
          </p:nvSpPr>
          <p:spPr>
            <a:xfrm>
              <a:off x="404855" y="337753"/>
              <a:ext cx="2160000" cy="28617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7" descr="Image result for azure webapp">
              <a:extLst>
                <a:ext uri="{FF2B5EF4-FFF2-40B4-BE49-F238E27FC236}">
                  <a16:creationId xmlns:a16="http://schemas.microsoft.com/office/drawing/2014/main" id="{36A152FF-6DC0-4473-8367-4A69C3232E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08" y="379634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F99164-9738-49FF-87A3-48211CE6C52E}"/>
                </a:ext>
              </a:extLst>
            </p:cNvPr>
            <p:cNvSpPr/>
            <p:nvPr/>
          </p:nvSpPr>
          <p:spPr>
            <a:xfrm>
              <a:off x="905608" y="2785966"/>
              <a:ext cx="111334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29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8" grpId="1"/>
      <p:bldP spid="9" grpId="0"/>
      <p:bldP spid="10" grpId="0"/>
      <p:bldP spid="11" grpId="0" uiExpand="1" build="p"/>
      <p:bldP spid="12" grpId="0" animBg="1"/>
      <p:bldP spid="3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B1F3E-E27B-458B-B97A-511AEAB1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54" y="0"/>
            <a:ext cx="9003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3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want even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493486" y="1330974"/>
            <a:ext cx="114517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32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strike="sngStrike" dirty="0"/>
              <a:t>a list of </a:t>
            </a:r>
            <a:r>
              <a:rPr lang="en-GB" sz="4000" u="sng" strike="sngStrike" dirty="0"/>
              <a:t>heighted</a:t>
            </a:r>
            <a:r>
              <a:rPr lang="en-GB" sz="4000" strike="sngStrike" dirty="0"/>
              <a:t> Residential Buildings in an area</a:t>
            </a:r>
          </a:p>
          <a:p>
            <a:pPr lvl="1"/>
            <a:r>
              <a:rPr lang="en-GB" sz="4000" dirty="0"/>
              <a:t>the </a:t>
            </a:r>
            <a:r>
              <a:rPr lang="en-GB" sz="4000" u="sng" dirty="0"/>
              <a:t>population density </a:t>
            </a:r>
            <a:r>
              <a:rPr lang="en-GB" sz="4000" dirty="0"/>
              <a:t>of Residential Buildings in an area</a:t>
            </a:r>
          </a:p>
          <a:p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397521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E875CA-FB2A-4A57-9041-5C5C4D08E15A}"/>
              </a:ext>
            </a:extLst>
          </p:cNvPr>
          <p:cNvSpPr/>
          <p:nvPr/>
        </p:nvSpPr>
        <p:spPr>
          <a:xfrm>
            <a:off x="2656112" y="628233"/>
            <a:ext cx="74893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Office for National Statistics</a:t>
            </a:r>
          </a:p>
          <a:p>
            <a:pPr algn="ctr"/>
            <a:r>
              <a:rPr lang="en-GB" sz="4400" dirty="0"/>
              <a:t>Compressed file </a:t>
            </a:r>
          </a:p>
          <a:p>
            <a:pPr algn="ctr"/>
            <a:r>
              <a:rPr lang="en-GB" sz="4400" dirty="0"/>
              <a:t>Once a quarter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56ACF-4EEC-44AC-96AC-EFD4234915E4}"/>
              </a:ext>
            </a:extLst>
          </p:cNvPr>
          <p:cNvSpPr/>
          <p:nvPr/>
        </p:nvSpPr>
        <p:spPr>
          <a:xfrm>
            <a:off x="1124857" y="3429000"/>
            <a:ext cx="994228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Somewhere to load</a:t>
            </a:r>
          </a:p>
          <a:p>
            <a:pPr algn="ctr"/>
            <a:r>
              <a:rPr lang="en-GB" sz="4400" dirty="0"/>
              <a:t>Something to unpack</a:t>
            </a:r>
          </a:p>
          <a:p>
            <a:pPr algn="ctr"/>
            <a:r>
              <a:rPr lang="en-GB" sz="4400" dirty="0"/>
              <a:t>(application and execution environment)</a:t>
            </a:r>
          </a:p>
          <a:p>
            <a:pPr algn="ctr"/>
            <a:r>
              <a:rPr lang="en-GB" sz="4400" dirty="0"/>
              <a:t>Somewhere to store</a:t>
            </a:r>
          </a:p>
        </p:txBody>
      </p:sp>
    </p:spTree>
    <p:extLst>
      <p:ext uri="{BB962C8B-B14F-4D97-AF65-F5344CB8AC3E}">
        <p14:creationId xmlns:p14="http://schemas.microsoft.com/office/powerpoint/2010/main" val="37822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653050" y="365526"/>
            <a:ext cx="488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somewhere to 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4226451" y="5569144"/>
            <a:ext cx="3739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Blob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8F7C0-FFF4-4B69-9F94-92A89EE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18" y="1161581"/>
            <a:ext cx="2560962" cy="4407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424609-6CE9-4A42-A877-176DE3C260A6}"/>
              </a:ext>
            </a:extLst>
          </p:cNvPr>
          <p:cNvGrpSpPr/>
          <p:nvPr/>
        </p:nvGrpSpPr>
        <p:grpSpPr>
          <a:xfrm>
            <a:off x="4977979" y="4099145"/>
            <a:ext cx="2236040" cy="556358"/>
            <a:chOff x="3629773" y="3994817"/>
            <a:chExt cx="2918656" cy="7262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922667-83CA-4309-BCCE-1F4D1E47AB8A}"/>
                </a:ext>
              </a:extLst>
            </p:cNvPr>
            <p:cNvSpPr/>
            <p:nvPr/>
          </p:nvSpPr>
          <p:spPr>
            <a:xfrm>
              <a:off x="3629773" y="3994817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dirty="0"/>
                <a:t>Blob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E69DB4-43C0-4D5D-B2D6-82704E55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13" b="96887" l="1987" r="97682">
                          <a14:foregroundMark x1="13907" y1="32685" x2="23179" y2="17899"/>
                          <a14:foregroundMark x1="25497" y1="14397" x2="41391" y2="5058"/>
                          <a14:foregroundMark x1="41391" y1="5058" x2="57947" y2="3113"/>
                          <a14:foregroundMark x1="57947" y1="3113" x2="72517" y2="14008"/>
                          <a14:foregroundMark x1="72517" y1="14008" x2="73179" y2="14786"/>
                          <a14:foregroundMark x1="13576" y1="35409" x2="2980" y2="79377"/>
                          <a14:foregroundMark x1="77483" y1="20233" x2="96689" y2="60311"/>
                          <a14:foregroundMark x1="84106" y1="31907" x2="87748" y2="40467"/>
                          <a14:foregroundMark x1="32781" y1="88327" x2="71523" y2="80156"/>
                          <a14:foregroundMark x1="71523" y1="80156" x2="72185" y2="79377"/>
                          <a14:foregroundMark x1="1987" y1="73541" x2="6623" y2="56420"/>
                          <a14:foregroundMark x1="13907" y1="89494" x2="48013" y2="96109"/>
                          <a14:foregroundMark x1="48013" y1="96109" x2="82781" y2="91440"/>
                          <a14:foregroundMark x1="82781" y1="91440" x2="90397" y2="86381"/>
                          <a14:foregroundMark x1="88079" y1="90272" x2="97351" y2="73541"/>
                          <a14:foregroundMark x1="97351" y1="73541" x2="97020" y2="70039"/>
                          <a14:foregroundMark x1="92715" y1="86770" x2="96026" y2="82490"/>
                          <a14:foregroundMark x1="5629" y1="84825" x2="27152" y2="94553"/>
                          <a14:foregroundMark x1="36093" y1="97276" x2="48013" y2="97276"/>
                          <a14:foregroundMark x1="60596" y1="96498" x2="67219" y2="94942"/>
                          <a14:foregroundMark x1="56623" y1="55642" x2="57947" y2="62646"/>
                          <a14:foregroundMark x1="75828" y1="53307" x2="80132" y2="62646"/>
                          <a14:foregroundMark x1="97682" y1="65370" x2="97682" y2="67704"/>
                          <a14:backgroundMark x1="5960" y1="21401" x2="20530" y2="7393"/>
                          <a14:backgroundMark x1="84106" y1="6615" x2="96689" y2="21790"/>
                          <a14:backgroundMark x1="96689" y1="21790" x2="96689" y2="24514"/>
                          <a14:backgroundMark x1="92715" y1="94942" x2="98344" y2="90272"/>
                          <a14:backgroundMark x1="4636" y1="93385" x2="10596" y2="964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84158" y="4084640"/>
              <a:ext cx="389154" cy="44576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4C3E06-05FF-438F-B212-D0CEF60B9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13" y="7301162"/>
            <a:ext cx="10842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1.0645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780971" y="410985"/>
            <a:ext cx="463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unpack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0368B-D8E4-42FC-99A7-518C0DF15053}"/>
              </a:ext>
            </a:extLst>
          </p:cNvPr>
          <p:cNvSpPr/>
          <p:nvPr/>
        </p:nvSpPr>
        <p:spPr>
          <a:xfrm>
            <a:off x="874106" y="4577643"/>
            <a:ext cx="336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F22EB0-0560-4B1E-81D6-6A212F37FF5A}"/>
              </a:ext>
            </a:extLst>
          </p:cNvPr>
          <p:cNvGrpSpPr/>
          <p:nvPr/>
        </p:nvGrpSpPr>
        <p:grpSpPr>
          <a:xfrm>
            <a:off x="1476139" y="2693496"/>
            <a:ext cx="2160000" cy="2160000"/>
            <a:chOff x="5016000" y="1464734"/>
            <a:chExt cx="2160000" cy="21600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E5C78099-3C56-4B13-9C8F-C85EAD5AF04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1DDD8D-699F-4CDB-9EA2-C5B7DFB71B44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014F69-5842-4E8A-8E80-BCDC33F79217}"/>
              </a:ext>
            </a:extLst>
          </p:cNvPr>
          <p:cNvSpPr/>
          <p:nvPr/>
        </p:nvSpPr>
        <p:spPr>
          <a:xfrm>
            <a:off x="5151619" y="4553722"/>
            <a:ext cx="6693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Execution Environment</a:t>
            </a:r>
          </a:p>
        </p:txBody>
      </p:sp>
      <p:pic>
        <p:nvPicPr>
          <p:cNvPr id="11" name="Picture 2" descr="Image result for azure functions">
            <a:extLst>
              <a:ext uri="{FF2B5EF4-FFF2-40B4-BE49-F238E27FC236}">
                <a16:creationId xmlns:a16="http://schemas.microsoft.com/office/drawing/2014/main" id="{85BFD11F-FCCD-42DA-B166-113637E6C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5684053" y="2304278"/>
            <a:ext cx="2436396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zure webapp">
            <a:extLst>
              <a:ext uri="{FF2B5EF4-FFF2-40B4-BE49-F238E27FC236}">
                <a16:creationId xmlns:a16="http://schemas.microsoft.com/office/drawing/2014/main" id="{558F5899-2150-4973-BFE1-8BCF4E27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412" y="2304278"/>
            <a:ext cx="1986826" cy="19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089884-4765-481A-8935-5E9BCDC30306}"/>
              </a:ext>
            </a:extLst>
          </p:cNvPr>
          <p:cNvSpPr txBox="1"/>
          <p:nvPr/>
        </p:nvSpPr>
        <p:spPr>
          <a:xfrm>
            <a:off x="3292468" y="525184"/>
            <a:ext cx="560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notice the file load</a:t>
            </a:r>
          </a:p>
        </p:txBody>
      </p:sp>
      <p:pic>
        <p:nvPicPr>
          <p:cNvPr id="4" name="Picture 4" descr="Image result for event grid">
            <a:extLst>
              <a:ext uri="{FF2B5EF4-FFF2-40B4-BE49-F238E27FC236}">
                <a16:creationId xmlns:a16="http://schemas.microsoft.com/office/drawing/2014/main" id="{4EBF0E21-1336-4FA1-882F-B8DA9FA39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r="23617"/>
          <a:stretch/>
        </p:blipFill>
        <p:spPr bwMode="auto">
          <a:xfrm>
            <a:off x="4971045" y="1970444"/>
            <a:ext cx="2249905" cy="22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82C36C-73F2-4250-AEEA-A6F254627693}"/>
              </a:ext>
            </a:extLst>
          </p:cNvPr>
          <p:cNvSpPr/>
          <p:nvPr/>
        </p:nvSpPr>
        <p:spPr>
          <a:xfrm>
            <a:off x="4542784" y="4470078"/>
            <a:ext cx="3106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Grid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653049" y="365526"/>
            <a:ext cx="57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somewhere to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3742829" y="5569144"/>
            <a:ext cx="470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AF721-52DB-4EC6-8223-BA8DE7D7FCDF}"/>
              </a:ext>
            </a:extLst>
          </p:cNvPr>
          <p:cNvGrpSpPr/>
          <p:nvPr/>
        </p:nvGrpSpPr>
        <p:grpSpPr>
          <a:xfrm>
            <a:off x="4815518" y="1161581"/>
            <a:ext cx="2560962" cy="4407563"/>
            <a:chOff x="4815518" y="1161581"/>
            <a:chExt cx="2560962" cy="4407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28F7C0-FFF4-4B69-9F94-92A89EE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518" y="1161581"/>
              <a:ext cx="2560962" cy="440756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424609-6CE9-4A42-A877-176DE3C260A6}"/>
                </a:ext>
              </a:extLst>
            </p:cNvPr>
            <p:cNvGrpSpPr/>
            <p:nvPr/>
          </p:nvGrpSpPr>
          <p:grpSpPr>
            <a:xfrm>
              <a:off x="4977979" y="4099145"/>
              <a:ext cx="2236040" cy="556358"/>
              <a:chOff x="3629773" y="3994817"/>
              <a:chExt cx="2918656" cy="726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22667-83CA-4309-BCCE-1F4D1E47AB8A}"/>
                  </a:ext>
                </a:extLst>
              </p:cNvPr>
              <p:cNvSpPr/>
              <p:nvPr/>
            </p:nvSpPr>
            <p:spPr>
              <a:xfrm>
                <a:off x="3629773" y="3994817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r>
                  <a:rPr lang="en-GB" dirty="0"/>
                  <a:t>Blob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E69DB4-43C0-4D5D-B2D6-82704E55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13" b="96887" l="1987" r="97682">
                            <a14:foregroundMark x1="13907" y1="32685" x2="23179" y2="17899"/>
                            <a14:foregroundMark x1="25497" y1="14397" x2="41391" y2="5058"/>
                            <a14:foregroundMark x1="41391" y1="5058" x2="57947" y2="3113"/>
                            <a14:foregroundMark x1="57947" y1="3113" x2="72517" y2="14008"/>
                            <a14:foregroundMark x1="72517" y1="14008" x2="73179" y2="14786"/>
                            <a14:foregroundMark x1="13576" y1="35409" x2="2980" y2="79377"/>
                            <a14:foregroundMark x1="77483" y1="20233" x2="96689" y2="60311"/>
                            <a14:foregroundMark x1="84106" y1="31907" x2="87748" y2="40467"/>
                            <a14:foregroundMark x1="32781" y1="88327" x2="71523" y2="80156"/>
                            <a14:foregroundMark x1="71523" y1="80156" x2="72185" y2="79377"/>
                            <a14:foregroundMark x1="1987" y1="73541" x2="6623" y2="56420"/>
                            <a14:foregroundMark x1="13907" y1="89494" x2="48013" y2="96109"/>
                            <a14:foregroundMark x1="48013" y1="96109" x2="82781" y2="91440"/>
                            <a14:foregroundMark x1="82781" y1="91440" x2="90397" y2="86381"/>
                            <a14:foregroundMark x1="88079" y1="90272" x2="97351" y2="73541"/>
                            <a14:foregroundMark x1="97351" y1="73541" x2="97020" y2="70039"/>
                            <a14:foregroundMark x1="92715" y1="86770" x2="96026" y2="82490"/>
                            <a14:foregroundMark x1="5629" y1="84825" x2="27152" y2="94553"/>
                            <a14:foregroundMark x1="36093" y1="97276" x2="48013" y2="97276"/>
                            <a14:foregroundMark x1="60596" y1="96498" x2="67219" y2="94942"/>
                            <a14:foregroundMark x1="56623" y1="55642" x2="57947" y2="62646"/>
                            <a14:foregroundMark x1="75828" y1="53307" x2="80132" y2="62646"/>
                            <a14:foregroundMark x1="97682" y1="65370" x2="97682" y2="67704"/>
                            <a14:backgroundMark x1="5960" y1="21401" x2="20530" y2="7393"/>
                            <a14:backgroundMark x1="84106" y1="6615" x2="96689" y2="21790"/>
                            <a14:backgroundMark x1="96689" y1="21790" x2="96689" y2="24514"/>
                            <a14:backgroundMark x1="92715" y1="94942" x2="98344" y2="90272"/>
                            <a14:backgroundMark x1="4636" y1="93385" x2="10596" y2="964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84158" y="4084640"/>
                <a:ext cx="389154" cy="44576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88746-9FAE-48D5-8381-D989FAAFF819}"/>
              </a:ext>
            </a:extLst>
          </p:cNvPr>
          <p:cNvGrpSpPr/>
          <p:nvPr/>
        </p:nvGrpSpPr>
        <p:grpSpPr>
          <a:xfrm>
            <a:off x="4977979" y="2619995"/>
            <a:ext cx="2236040" cy="556357"/>
            <a:chOff x="6038683" y="3225516"/>
            <a:chExt cx="2599803" cy="5540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7DAE5-2F0C-4769-8D32-C67741C3DDA9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9E4C2-6082-426F-B8FD-7CF1604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pic>
        <p:nvPicPr>
          <p:cNvPr id="14" name="Picture 13" descr="Image result for azure webapp">
            <a:extLst>
              <a:ext uri="{FF2B5EF4-FFF2-40B4-BE49-F238E27FC236}">
                <a16:creationId xmlns:a16="http://schemas.microsoft.com/office/drawing/2014/main" id="{43ED1F5B-99BA-4BF8-96C2-F9DC1EBD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69" y="2668679"/>
            <a:ext cx="1986826" cy="19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D983F1-88CF-42F4-8241-14BB28B15A4A}"/>
              </a:ext>
            </a:extLst>
          </p:cNvPr>
          <p:cNvSpPr/>
          <p:nvPr/>
        </p:nvSpPr>
        <p:spPr>
          <a:xfrm>
            <a:off x="7402286" y="1330881"/>
            <a:ext cx="5471885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8F50DA7-0959-433C-883C-F9B3D00DA6EF}"/>
              </a:ext>
            </a:extLst>
          </p:cNvPr>
          <p:cNvSpPr/>
          <p:nvPr/>
        </p:nvSpPr>
        <p:spPr>
          <a:xfrm>
            <a:off x="10435995" y="2172649"/>
            <a:ext cx="5471885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B17358E2-58E8-406F-A1CE-7125586C83B7}"/>
              </a:ext>
            </a:extLst>
          </p:cNvPr>
          <p:cNvSpPr/>
          <p:nvPr/>
        </p:nvSpPr>
        <p:spPr>
          <a:xfrm>
            <a:off x="7538941" y="3519715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F610D433-E58C-47B8-A06B-F014366D5F7F}"/>
              </a:ext>
            </a:extLst>
          </p:cNvPr>
          <p:cNvSpPr/>
          <p:nvPr/>
        </p:nvSpPr>
        <p:spPr>
          <a:xfrm flipH="1">
            <a:off x="7538940" y="3804726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  <p:bldP spid="21" grpId="1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6DE-CB1A-4DD0-BA86-A92198D4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D33E8-CAEA-4103-9E5D-1776A005B022}"/>
              </a:ext>
            </a:extLst>
          </p:cNvPr>
          <p:cNvSpPr txBox="1">
            <a:spLocks/>
          </p:cNvSpPr>
          <p:nvPr/>
        </p:nvSpPr>
        <p:spPr>
          <a:xfrm>
            <a:off x="2625046" y="1453697"/>
            <a:ext cx="26000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But…..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83A26-8C85-4D0C-8D10-45159246B730}"/>
              </a:ext>
            </a:extLst>
          </p:cNvPr>
          <p:cNvSpPr txBox="1">
            <a:spLocks/>
          </p:cNvSpPr>
          <p:nvPr/>
        </p:nvSpPr>
        <p:spPr>
          <a:xfrm>
            <a:off x="3925094" y="2753178"/>
            <a:ext cx="3259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It’s too slow…</a:t>
            </a:r>
          </a:p>
        </p:txBody>
      </p:sp>
    </p:spTree>
    <p:extLst>
      <p:ext uri="{BB962C8B-B14F-4D97-AF65-F5344CB8AC3E}">
        <p14:creationId xmlns:p14="http://schemas.microsoft.com/office/powerpoint/2010/main" val="181321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68001D-DD34-4D7D-8489-5997E4886223}"/>
              </a:ext>
            </a:extLst>
          </p:cNvPr>
          <p:cNvSpPr/>
          <p:nvPr/>
        </p:nvSpPr>
        <p:spPr>
          <a:xfrm>
            <a:off x="1088858" y="1690687"/>
            <a:ext cx="2881564" cy="4337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593189-1BEA-44A2-9D2F-BB4B93752BD6}"/>
              </a:ext>
            </a:extLst>
          </p:cNvPr>
          <p:cNvSpPr/>
          <p:nvPr/>
        </p:nvSpPr>
        <p:spPr>
          <a:xfrm>
            <a:off x="7507705" y="1690687"/>
            <a:ext cx="2881564" cy="4337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Image result for hard disk illustration">
            <a:extLst>
              <a:ext uri="{FF2B5EF4-FFF2-40B4-BE49-F238E27FC236}">
                <a16:creationId xmlns:a16="http://schemas.microsoft.com/office/drawing/2014/main" id="{07197992-6F58-4299-8872-76AA9A21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46" y="1888957"/>
            <a:ext cx="1516480" cy="1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sb stick illustration">
            <a:extLst>
              <a:ext uri="{FF2B5EF4-FFF2-40B4-BE49-F238E27FC236}">
                <a16:creationId xmlns:a16="http://schemas.microsoft.com/office/drawing/2014/main" id="{1DC59A19-FBA5-4873-A7A0-0A8961A1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15" y="4964926"/>
            <a:ext cx="966849" cy="6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rectory icon">
            <a:extLst>
              <a:ext uri="{FF2B5EF4-FFF2-40B4-BE49-F238E27FC236}">
                <a16:creationId xmlns:a16="http://schemas.microsoft.com/office/drawing/2014/main" id="{8BEA3DE9-7FA8-44CC-A2A5-8AC5656D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5" y="3706542"/>
            <a:ext cx="899610" cy="8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pu">
            <a:extLst>
              <a:ext uri="{FF2B5EF4-FFF2-40B4-BE49-F238E27FC236}">
                <a16:creationId xmlns:a16="http://schemas.microsoft.com/office/drawing/2014/main" id="{2D83D536-7B57-476A-98C2-FB73817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253" y="2548753"/>
            <a:ext cx="1606467" cy="10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F7CA0C-C466-40D4-AD97-72809ED9CB3D}"/>
              </a:ext>
            </a:extLst>
          </p:cNvPr>
          <p:cNvSpPr/>
          <p:nvPr/>
        </p:nvSpPr>
        <p:spPr>
          <a:xfrm>
            <a:off x="4039812" y="2738777"/>
            <a:ext cx="3350795" cy="174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A705B7-C26A-4A93-91C1-043A353F51C1}"/>
              </a:ext>
            </a:extLst>
          </p:cNvPr>
          <p:cNvSpPr/>
          <p:nvPr/>
        </p:nvSpPr>
        <p:spPr>
          <a:xfrm flipH="1">
            <a:off x="4009628" y="3083269"/>
            <a:ext cx="3350795" cy="174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8" name="Picture 14" descr="Image result for envelope">
            <a:extLst>
              <a:ext uri="{FF2B5EF4-FFF2-40B4-BE49-F238E27FC236}">
                <a16:creationId xmlns:a16="http://schemas.microsoft.com/office/drawing/2014/main" id="{536C0F11-2BFE-4CEB-A523-B0115915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63" y="2743200"/>
            <a:ext cx="1034926" cy="51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mage result for gpu">
            <a:extLst>
              <a:ext uri="{FF2B5EF4-FFF2-40B4-BE49-F238E27FC236}">
                <a16:creationId xmlns:a16="http://schemas.microsoft.com/office/drawing/2014/main" id="{27B92B15-02D2-4412-B4AC-527683AF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44" y="3881503"/>
            <a:ext cx="1907283" cy="11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1AFD7B-CC85-4346-88A5-AD563B266885}"/>
              </a:ext>
            </a:extLst>
          </p:cNvPr>
          <p:cNvGrpSpPr/>
          <p:nvPr/>
        </p:nvGrpSpPr>
        <p:grpSpPr>
          <a:xfrm>
            <a:off x="307675" y="860613"/>
            <a:ext cx="11576649" cy="5315988"/>
            <a:chOff x="396815" y="1267537"/>
            <a:chExt cx="11576649" cy="5315988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33D730DF-EFCA-46AC-BE5B-0599A6F0DC9F}"/>
                </a:ext>
              </a:extLst>
            </p:cNvPr>
            <p:cNvSpPr/>
            <p:nvPr/>
          </p:nvSpPr>
          <p:spPr>
            <a:xfrm>
              <a:off x="396815" y="1362974"/>
              <a:ext cx="11576649" cy="512990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40" name="Picture 16" descr="Image result for laptop">
              <a:extLst>
                <a:ext uri="{FF2B5EF4-FFF2-40B4-BE49-F238E27FC236}">
                  <a16:creationId xmlns:a16="http://schemas.microsoft.com/office/drawing/2014/main" id="{AE266EE1-7BC6-4403-A217-36B00405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535" y="1267537"/>
              <a:ext cx="8231207" cy="531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99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2764972" y="278509"/>
            <a:ext cx="737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more performance from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411795" y="5656161"/>
            <a:ext cx="470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AF721-52DB-4EC6-8223-BA8DE7D7FCDF}"/>
              </a:ext>
            </a:extLst>
          </p:cNvPr>
          <p:cNvGrpSpPr/>
          <p:nvPr/>
        </p:nvGrpSpPr>
        <p:grpSpPr>
          <a:xfrm>
            <a:off x="1484484" y="1248598"/>
            <a:ext cx="2560962" cy="4407563"/>
            <a:chOff x="4815518" y="1161581"/>
            <a:chExt cx="2560962" cy="4407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28F7C0-FFF4-4B69-9F94-92A89EE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518" y="1161581"/>
              <a:ext cx="2560962" cy="440756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424609-6CE9-4A42-A877-176DE3C260A6}"/>
                </a:ext>
              </a:extLst>
            </p:cNvPr>
            <p:cNvGrpSpPr/>
            <p:nvPr/>
          </p:nvGrpSpPr>
          <p:grpSpPr>
            <a:xfrm>
              <a:off x="4977979" y="4099145"/>
              <a:ext cx="2236040" cy="556358"/>
              <a:chOff x="3629773" y="3994817"/>
              <a:chExt cx="2918656" cy="726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22667-83CA-4309-BCCE-1F4D1E47AB8A}"/>
                  </a:ext>
                </a:extLst>
              </p:cNvPr>
              <p:cNvSpPr/>
              <p:nvPr/>
            </p:nvSpPr>
            <p:spPr>
              <a:xfrm>
                <a:off x="3629773" y="3994817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r>
                  <a:rPr lang="en-GB" dirty="0"/>
                  <a:t>Blob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E69DB4-43C0-4D5D-B2D6-82704E55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13" b="96887" l="1987" r="97682">
                            <a14:foregroundMark x1="13907" y1="32685" x2="23179" y2="17899"/>
                            <a14:foregroundMark x1="25497" y1="14397" x2="41391" y2="5058"/>
                            <a14:foregroundMark x1="41391" y1="5058" x2="57947" y2="3113"/>
                            <a14:foregroundMark x1="57947" y1="3113" x2="72517" y2="14008"/>
                            <a14:foregroundMark x1="72517" y1="14008" x2="73179" y2="14786"/>
                            <a14:foregroundMark x1="13576" y1="35409" x2="2980" y2="79377"/>
                            <a14:foregroundMark x1="77483" y1="20233" x2="96689" y2="60311"/>
                            <a14:foregroundMark x1="84106" y1="31907" x2="87748" y2="40467"/>
                            <a14:foregroundMark x1="32781" y1="88327" x2="71523" y2="80156"/>
                            <a14:foregroundMark x1="71523" y1="80156" x2="72185" y2="79377"/>
                            <a14:foregroundMark x1="1987" y1="73541" x2="6623" y2="56420"/>
                            <a14:foregroundMark x1="13907" y1="89494" x2="48013" y2="96109"/>
                            <a14:foregroundMark x1="48013" y1="96109" x2="82781" y2="91440"/>
                            <a14:foregroundMark x1="82781" y1="91440" x2="90397" y2="86381"/>
                            <a14:foregroundMark x1="88079" y1="90272" x2="97351" y2="73541"/>
                            <a14:foregroundMark x1="97351" y1="73541" x2="97020" y2="70039"/>
                            <a14:foregroundMark x1="92715" y1="86770" x2="96026" y2="82490"/>
                            <a14:foregroundMark x1="5629" y1="84825" x2="27152" y2="94553"/>
                            <a14:foregroundMark x1="36093" y1="97276" x2="48013" y2="97276"/>
                            <a14:foregroundMark x1="60596" y1="96498" x2="67219" y2="94942"/>
                            <a14:foregroundMark x1="56623" y1="55642" x2="57947" y2="62646"/>
                            <a14:foregroundMark x1="75828" y1="53307" x2="80132" y2="62646"/>
                            <a14:foregroundMark x1="97682" y1="65370" x2="97682" y2="67704"/>
                            <a14:backgroundMark x1="5960" y1="21401" x2="20530" y2="7393"/>
                            <a14:backgroundMark x1="84106" y1="6615" x2="96689" y2="21790"/>
                            <a14:backgroundMark x1="96689" y1="21790" x2="96689" y2="24514"/>
                            <a14:backgroundMark x1="92715" y1="94942" x2="98344" y2="90272"/>
                            <a14:backgroundMark x1="4636" y1="93385" x2="10596" y2="964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84158" y="4084640"/>
                <a:ext cx="389154" cy="44576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88746-9FAE-48D5-8381-D989FAAFF819}"/>
              </a:ext>
            </a:extLst>
          </p:cNvPr>
          <p:cNvGrpSpPr/>
          <p:nvPr/>
        </p:nvGrpSpPr>
        <p:grpSpPr>
          <a:xfrm>
            <a:off x="1646945" y="2707012"/>
            <a:ext cx="2236040" cy="556357"/>
            <a:chOff x="6038683" y="3225516"/>
            <a:chExt cx="2599803" cy="5540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7DAE5-2F0C-4769-8D32-C67741C3DDA9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9E4C2-6082-426F-B8FD-7CF1604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FE21A4-19F1-4DF6-A7DE-435ED74703CD}"/>
              </a:ext>
            </a:extLst>
          </p:cNvPr>
          <p:cNvSpPr/>
          <p:nvPr/>
        </p:nvSpPr>
        <p:spPr>
          <a:xfrm>
            <a:off x="7133079" y="5497151"/>
            <a:ext cx="3339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Cosmos DB</a:t>
            </a:r>
          </a:p>
        </p:txBody>
      </p:sp>
      <p:pic>
        <p:nvPicPr>
          <p:cNvPr id="18" name="Picture 4" descr="Image result for cosmos db">
            <a:extLst>
              <a:ext uri="{FF2B5EF4-FFF2-40B4-BE49-F238E27FC236}">
                <a16:creationId xmlns:a16="http://schemas.microsoft.com/office/drawing/2014/main" id="{4E24BA38-833F-424E-A0CC-99555880C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r="19333"/>
          <a:stretch/>
        </p:blipFill>
        <p:spPr bwMode="auto">
          <a:xfrm>
            <a:off x="6451600" y="2085589"/>
            <a:ext cx="2826217" cy="23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azure webapp">
            <a:extLst>
              <a:ext uri="{FF2B5EF4-FFF2-40B4-BE49-F238E27FC236}">
                <a16:creationId xmlns:a16="http://schemas.microsoft.com/office/drawing/2014/main" id="{3C26A1F4-4FAA-44CE-A5B5-9B9B28E9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55" y="2912538"/>
            <a:ext cx="1079683" cy="10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97B999-884E-4F2F-B45A-E470E815B05C}"/>
              </a:ext>
            </a:extLst>
          </p:cNvPr>
          <p:cNvSpPr/>
          <p:nvPr/>
        </p:nvSpPr>
        <p:spPr>
          <a:xfrm>
            <a:off x="11683971" y="1908835"/>
            <a:ext cx="4223909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87929AC4-E1A7-4B7E-A860-A764FCAE1AC1}"/>
              </a:ext>
            </a:extLst>
          </p:cNvPr>
          <p:cNvSpPr/>
          <p:nvPr/>
        </p:nvSpPr>
        <p:spPr>
          <a:xfrm>
            <a:off x="9664477" y="3230525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D7641894-E148-4B88-9F79-DDF96E58BEE6}"/>
              </a:ext>
            </a:extLst>
          </p:cNvPr>
          <p:cNvSpPr/>
          <p:nvPr/>
        </p:nvSpPr>
        <p:spPr>
          <a:xfrm flipH="1">
            <a:off x="9664476" y="3515536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0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2B5C-73F2-48C0-9C59-658C1E79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News!!!!! Again!</a:t>
            </a:r>
            <a:br>
              <a:rPr lang="en-GB" dirty="0"/>
            </a:br>
            <a:r>
              <a:rPr lang="en-GB" dirty="0"/>
              <a:t>OS’ new service is </a:t>
            </a:r>
            <a:r>
              <a:rPr lang="en-GB" i="1" dirty="0"/>
              <a:t>even more </a:t>
            </a:r>
            <a:r>
              <a:rPr lang="en-GB" dirty="0"/>
              <a:t>awesome!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0615-D738-4420-9D85-D866773FEF8D}"/>
              </a:ext>
            </a:extLst>
          </p:cNvPr>
          <p:cNvSpPr txBox="1"/>
          <p:nvPr/>
        </p:nvSpPr>
        <p:spPr>
          <a:xfrm>
            <a:off x="3360610" y="1619608"/>
            <a:ext cx="52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Our site is being hammered!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D850-A5F0-434D-9415-5EFA3EA189B6}"/>
              </a:ext>
            </a:extLst>
          </p:cNvPr>
          <p:cNvSpPr txBox="1"/>
          <p:nvPr/>
        </p:nvSpPr>
        <p:spPr>
          <a:xfrm>
            <a:off x="3835676" y="2404560"/>
            <a:ext cx="431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more capacity!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FE169-31EE-4D3B-AD8E-DAD67B3C757C}"/>
              </a:ext>
            </a:extLst>
          </p:cNvPr>
          <p:cNvGrpSpPr/>
          <p:nvPr/>
        </p:nvGrpSpPr>
        <p:grpSpPr>
          <a:xfrm>
            <a:off x="740248" y="4911351"/>
            <a:ext cx="2990260" cy="1394273"/>
            <a:chOff x="740248" y="4911351"/>
            <a:chExt cx="2990260" cy="13942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49587FD-0142-41B1-9484-B193EBE7AB38}"/>
                </a:ext>
              </a:extLst>
            </p:cNvPr>
            <p:cNvSpPr/>
            <p:nvPr/>
          </p:nvSpPr>
          <p:spPr>
            <a:xfrm>
              <a:off x="740248" y="4911351"/>
              <a:ext cx="2990260" cy="13942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8B91BB-4214-4927-B46F-CF8B6660B69D}"/>
                </a:ext>
              </a:extLst>
            </p:cNvPr>
            <p:cNvSpPr txBox="1"/>
            <p:nvPr/>
          </p:nvSpPr>
          <p:spPr>
            <a:xfrm>
              <a:off x="1190509" y="5232185"/>
              <a:ext cx="2307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Infrastructure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D17D9C-A7F2-497A-BC11-7795E2DDD48D}"/>
              </a:ext>
            </a:extLst>
          </p:cNvPr>
          <p:cNvSpPr txBox="1"/>
          <p:nvPr/>
        </p:nvSpPr>
        <p:spPr>
          <a:xfrm>
            <a:off x="958280" y="3705059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</a:t>
            </a:r>
            <a:r>
              <a:rPr lang="en-GB" sz="2400"/>
              <a:t>: B3”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617B-482D-453A-ADB7-F8CE1C2C32CF}"/>
              </a:ext>
            </a:extLst>
          </p:cNvPr>
          <p:cNvSpPr txBox="1"/>
          <p:nvPr/>
        </p:nvSpPr>
        <p:spPr>
          <a:xfrm>
            <a:off x="5060180" y="3163914"/>
            <a:ext cx="18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Panic!!!!!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D4C1-EF9E-4A55-8327-D17135A854C4}"/>
              </a:ext>
            </a:extLst>
          </p:cNvPr>
          <p:cNvSpPr txBox="1"/>
          <p:nvPr/>
        </p:nvSpPr>
        <p:spPr>
          <a:xfrm>
            <a:off x="8628191" y="5904486"/>
            <a:ext cx="3346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Contrast to now…..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AED87-40E0-4C01-9E9C-FF142F0A3461}"/>
              </a:ext>
            </a:extLst>
          </p:cNvPr>
          <p:cNvSpPr txBox="1"/>
          <p:nvPr/>
        </p:nvSpPr>
        <p:spPr>
          <a:xfrm>
            <a:off x="958280" y="4237790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“#Instances: 1”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C99A7-B01B-4645-908E-9AE682FA6DA5}"/>
              </a:ext>
            </a:extLst>
          </p:cNvPr>
          <p:cNvSpPr txBox="1"/>
          <p:nvPr/>
        </p:nvSpPr>
        <p:spPr>
          <a:xfrm>
            <a:off x="958280" y="4236971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“#Instances: 3”</a:t>
            </a:r>
          </a:p>
        </p:txBody>
      </p:sp>
      <p:pic>
        <p:nvPicPr>
          <p:cNvPr id="2050" name="Load Balancer" descr="Microsoft Azure Load Balancing Cloud Computing Ela Load Balancer Icon Bzxet  Image Provided - EpiCentro Festival">
            <a:extLst>
              <a:ext uri="{FF2B5EF4-FFF2-40B4-BE49-F238E27FC236}">
                <a16:creationId xmlns:a16="http://schemas.microsoft.com/office/drawing/2014/main" id="{A861E5EB-DC78-4E7B-908A-D0D5335C6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077" l="21444" r="78333">
                        <a14:foregroundMark x1="47889" y1="44615" x2="50667" y2="48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34" r="21652"/>
          <a:stretch/>
        </p:blipFill>
        <p:spPr bwMode="auto">
          <a:xfrm>
            <a:off x="9783730" y="2918172"/>
            <a:ext cx="1006378" cy="10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pplication">
            <a:extLst>
              <a:ext uri="{FF2B5EF4-FFF2-40B4-BE49-F238E27FC236}">
                <a16:creationId xmlns:a16="http://schemas.microsoft.com/office/drawing/2014/main" id="{D9FA032C-55C8-4892-A92C-B06C798AF0CD}"/>
              </a:ext>
            </a:extLst>
          </p:cNvPr>
          <p:cNvGrpSpPr/>
          <p:nvPr/>
        </p:nvGrpSpPr>
        <p:grpSpPr>
          <a:xfrm>
            <a:off x="9726434" y="2589085"/>
            <a:ext cx="1120368" cy="1667517"/>
            <a:chOff x="9669742" y="2390652"/>
            <a:chExt cx="1120368" cy="1667517"/>
          </a:xfrm>
        </p:grpSpPr>
        <p:grpSp>
          <p:nvGrpSpPr>
            <p:cNvPr id="15" name="WebApp">
              <a:extLst>
                <a:ext uri="{FF2B5EF4-FFF2-40B4-BE49-F238E27FC236}">
                  <a16:creationId xmlns:a16="http://schemas.microsoft.com/office/drawing/2014/main" id="{F6893937-3E1E-43C5-BEC4-5E831FBACA3E}"/>
                </a:ext>
              </a:extLst>
            </p:cNvPr>
            <p:cNvGrpSpPr/>
            <p:nvPr/>
          </p:nvGrpSpPr>
          <p:grpSpPr>
            <a:xfrm>
              <a:off x="9669743" y="2921468"/>
              <a:ext cx="1120367" cy="1136701"/>
              <a:chOff x="419100" y="359327"/>
              <a:chExt cx="2190961" cy="222291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095DE8-D20F-489C-922B-81CC0EEAEF75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17" name="Picture 16" descr="Image result for azure webapp">
                <a:extLst>
                  <a:ext uri="{FF2B5EF4-FFF2-40B4-BE49-F238E27FC236}">
                    <a16:creationId xmlns:a16="http://schemas.microsoft.com/office/drawing/2014/main" id="{57E03B06-F982-465C-A2B8-E1DB9DAFF9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Little Application">
              <a:extLst>
                <a:ext uri="{FF2B5EF4-FFF2-40B4-BE49-F238E27FC236}">
                  <a16:creationId xmlns:a16="http://schemas.microsoft.com/office/drawing/2014/main" id="{E74BF407-17D6-4263-AB44-7F0DCE65B6F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69742" y="2390652"/>
              <a:ext cx="1104534" cy="110453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4336" dirty="0">
                <a:solidFill>
                  <a:schemeClr val="tx1"/>
                </a:solidFill>
              </a:endParaRPr>
            </a:p>
            <a:p>
              <a:pPr algn="ctr"/>
              <a:endParaRPr lang="en-GB" sz="433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Application">
            <a:extLst>
              <a:ext uri="{FF2B5EF4-FFF2-40B4-BE49-F238E27FC236}">
                <a16:creationId xmlns:a16="http://schemas.microsoft.com/office/drawing/2014/main" id="{56C4EB14-1A11-437C-9246-936DAC434302}"/>
              </a:ext>
            </a:extLst>
          </p:cNvPr>
          <p:cNvGrpSpPr/>
          <p:nvPr/>
        </p:nvGrpSpPr>
        <p:grpSpPr>
          <a:xfrm>
            <a:off x="9725333" y="2599032"/>
            <a:ext cx="1120368" cy="1667517"/>
            <a:chOff x="9669742" y="2390652"/>
            <a:chExt cx="1120368" cy="1667517"/>
          </a:xfrm>
        </p:grpSpPr>
        <p:grpSp>
          <p:nvGrpSpPr>
            <p:cNvPr id="20" name="WebApp">
              <a:extLst>
                <a:ext uri="{FF2B5EF4-FFF2-40B4-BE49-F238E27FC236}">
                  <a16:creationId xmlns:a16="http://schemas.microsoft.com/office/drawing/2014/main" id="{99426872-2628-43E5-909B-382DF82033C4}"/>
                </a:ext>
              </a:extLst>
            </p:cNvPr>
            <p:cNvGrpSpPr/>
            <p:nvPr/>
          </p:nvGrpSpPr>
          <p:grpSpPr>
            <a:xfrm>
              <a:off x="9669743" y="2921468"/>
              <a:ext cx="1120367" cy="1136701"/>
              <a:chOff x="419100" y="359327"/>
              <a:chExt cx="2190961" cy="222291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EF91A6-E6D4-4D0E-B9BE-5AF57FC4FC0C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23" name="Picture 22" descr="Image result for azure webapp">
                <a:extLst>
                  <a:ext uri="{FF2B5EF4-FFF2-40B4-BE49-F238E27FC236}">
                    <a16:creationId xmlns:a16="http://schemas.microsoft.com/office/drawing/2014/main" id="{3F09A890-03DC-41A5-B2F8-735160E940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Little Application">
              <a:extLst>
                <a:ext uri="{FF2B5EF4-FFF2-40B4-BE49-F238E27FC236}">
                  <a16:creationId xmlns:a16="http://schemas.microsoft.com/office/drawing/2014/main" id="{255D7696-63FC-4CAD-9B8D-68B50D442A2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69742" y="2390652"/>
              <a:ext cx="1104534" cy="110453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4336" dirty="0">
                <a:solidFill>
                  <a:schemeClr val="tx1"/>
                </a:solidFill>
              </a:endParaRPr>
            </a:p>
            <a:p>
              <a:pPr algn="ctr"/>
              <a:endParaRPr lang="en-GB" sz="4336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Application">
            <a:extLst>
              <a:ext uri="{FF2B5EF4-FFF2-40B4-BE49-F238E27FC236}">
                <a16:creationId xmlns:a16="http://schemas.microsoft.com/office/drawing/2014/main" id="{46A9FF1A-F8EC-4A6C-BB91-6ECCC7BBA743}"/>
              </a:ext>
            </a:extLst>
          </p:cNvPr>
          <p:cNvGrpSpPr/>
          <p:nvPr/>
        </p:nvGrpSpPr>
        <p:grpSpPr>
          <a:xfrm>
            <a:off x="9727577" y="2587176"/>
            <a:ext cx="1120368" cy="1667517"/>
            <a:chOff x="9669742" y="2390652"/>
            <a:chExt cx="1120368" cy="1667517"/>
          </a:xfrm>
        </p:grpSpPr>
        <p:grpSp>
          <p:nvGrpSpPr>
            <p:cNvPr id="25" name="WebApp">
              <a:extLst>
                <a:ext uri="{FF2B5EF4-FFF2-40B4-BE49-F238E27FC236}">
                  <a16:creationId xmlns:a16="http://schemas.microsoft.com/office/drawing/2014/main" id="{3684E01F-7BF5-4E0E-A96D-79E3BD962784}"/>
                </a:ext>
              </a:extLst>
            </p:cNvPr>
            <p:cNvGrpSpPr/>
            <p:nvPr/>
          </p:nvGrpSpPr>
          <p:grpSpPr>
            <a:xfrm>
              <a:off x="9669743" y="2921468"/>
              <a:ext cx="1120367" cy="1136701"/>
              <a:chOff x="419100" y="359327"/>
              <a:chExt cx="2190961" cy="222291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1C85C1-76A7-4ED0-B88A-3885BE0D614D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4336"/>
              </a:p>
            </p:txBody>
          </p:sp>
          <p:pic>
            <p:nvPicPr>
              <p:cNvPr id="28" name="Picture 27" descr="Image result for azure webapp">
                <a:extLst>
                  <a:ext uri="{FF2B5EF4-FFF2-40B4-BE49-F238E27FC236}">
                    <a16:creationId xmlns:a16="http://schemas.microsoft.com/office/drawing/2014/main" id="{666C8C1D-1D3C-4A7B-ABFF-6D105ED25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Little Application">
              <a:extLst>
                <a:ext uri="{FF2B5EF4-FFF2-40B4-BE49-F238E27FC236}">
                  <a16:creationId xmlns:a16="http://schemas.microsoft.com/office/drawing/2014/main" id="{C44502A4-A73C-4788-9707-0942129FBEF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669742" y="2390652"/>
              <a:ext cx="1104534" cy="110453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4336" dirty="0">
                <a:solidFill>
                  <a:schemeClr val="tx1"/>
                </a:solidFill>
              </a:endParaRPr>
            </a:p>
            <a:p>
              <a:pPr algn="ctr"/>
              <a:endParaRPr lang="en-GB" sz="4336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A6230D-2452-471C-91E1-C1F1712B457D}"/>
              </a:ext>
            </a:extLst>
          </p:cNvPr>
          <p:cNvCxnSpPr>
            <a:cxnSpLocks/>
          </p:cNvCxnSpPr>
          <p:nvPr/>
        </p:nvCxnSpPr>
        <p:spPr>
          <a:xfrm flipH="1">
            <a:off x="9234312" y="2635956"/>
            <a:ext cx="894644" cy="131268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64BC27-9760-4A4E-9B0B-C7805A21FD6C}"/>
              </a:ext>
            </a:extLst>
          </p:cNvPr>
          <p:cNvCxnSpPr>
            <a:cxnSpLocks/>
          </p:cNvCxnSpPr>
          <p:nvPr/>
        </p:nvCxnSpPr>
        <p:spPr>
          <a:xfrm>
            <a:off x="10411178" y="2635956"/>
            <a:ext cx="901982" cy="12502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3463FF-808D-4967-BEC2-3209D3F99C91}"/>
              </a:ext>
            </a:extLst>
          </p:cNvPr>
          <p:cNvCxnSpPr>
            <a:cxnSpLocks/>
          </p:cNvCxnSpPr>
          <p:nvPr/>
        </p:nvCxnSpPr>
        <p:spPr>
          <a:xfrm>
            <a:off x="10271760" y="2763520"/>
            <a:ext cx="50800" cy="10566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essage 3">
            <a:extLst>
              <a:ext uri="{FF2B5EF4-FFF2-40B4-BE49-F238E27FC236}">
                <a16:creationId xmlns:a16="http://schemas.microsoft.com/office/drawing/2014/main" id="{27F97841-7A38-4452-9E1E-D5695A6C273F}"/>
              </a:ext>
            </a:extLst>
          </p:cNvPr>
          <p:cNvSpPr/>
          <p:nvPr/>
        </p:nvSpPr>
        <p:spPr>
          <a:xfrm>
            <a:off x="10008552" y="2631658"/>
            <a:ext cx="157116" cy="1571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Message 2">
            <a:extLst>
              <a:ext uri="{FF2B5EF4-FFF2-40B4-BE49-F238E27FC236}">
                <a16:creationId xmlns:a16="http://schemas.microsoft.com/office/drawing/2014/main" id="{9A7EB36B-DDB4-4A9B-A03C-FDFB17500FE6}"/>
              </a:ext>
            </a:extLst>
          </p:cNvPr>
          <p:cNvSpPr/>
          <p:nvPr/>
        </p:nvSpPr>
        <p:spPr>
          <a:xfrm>
            <a:off x="10186352" y="2743125"/>
            <a:ext cx="157116" cy="1571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Message 1">
            <a:extLst>
              <a:ext uri="{FF2B5EF4-FFF2-40B4-BE49-F238E27FC236}">
                <a16:creationId xmlns:a16="http://schemas.microsoft.com/office/drawing/2014/main" id="{27913C2D-3B15-48FD-93F9-800337032EC4}"/>
              </a:ext>
            </a:extLst>
          </p:cNvPr>
          <p:cNvSpPr/>
          <p:nvPr/>
        </p:nvSpPr>
        <p:spPr>
          <a:xfrm>
            <a:off x="10380259" y="2618389"/>
            <a:ext cx="157116" cy="1571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7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0.00208 0.1861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930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-0.11172 0.1847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923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0.10716 0.1863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93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00221 -0.17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75E-6 1.11111E-6 L -0.06653 0.1715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856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2.59259E-6 L 0.00468 0.1351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675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4.44444E-6 L 0.07018 0.1740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10" grpId="0"/>
      <p:bldP spid="11" grpId="0"/>
      <p:bldP spid="12" grpId="0"/>
      <p:bldP spid="12" grpId="1"/>
      <p:bldP spid="13" grpId="0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A467-1C71-456A-AE33-8699FCC9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F5C9CB-FF1F-40CC-B173-FC217DF0FFB4}"/>
              </a:ext>
            </a:extLst>
          </p:cNvPr>
          <p:cNvSpPr txBox="1">
            <a:spLocks/>
          </p:cNvSpPr>
          <p:nvPr/>
        </p:nvSpPr>
        <p:spPr>
          <a:xfrm>
            <a:off x="838200" y="2629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have we missed?</a:t>
            </a:r>
          </a:p>
        </p:txBody>
      </p:sp>
    </p:spTree>
    <p:extLst>
      <p:ext uri="{BB962C8B-B14F-4D97-AF65-F5344CB8AC3E}">
        <p14:creationId xmlns:p14="http://schemas.microsoft.com/office/powerpoint/2010/main" val="1201312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Storage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hold data</a:t>
            </a:r>
          </a:p>
        </p:txBody>
      </p:sp>
    </p:spTree>
    <p:extLst>
      <p:ext uri="{BB962C8B-B14F-4D97-AF65-F5344CB8AC3E}">
        <p14:creationId xmlns:p14="http://schemas.microsoft.com/office/powerpoint/2010/main" val="2652159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6678A-E940-496E-B12A-236BE516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38" y="654050"/>
            <a:ext cx="3342770" cy="5753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ACF3B-719B-48A7-874C-33C679108CCD}"/>
              </a:ext>
            </a:extLst>
          </p:cNvPr>
          <p:cNvSpPr/>
          <p:nvPr/>
        </p:nvSpPr>
        <p:spPr>
          <a:xfrm>
            <a:off x="4747373" y="1624796"/>
            <a:ext cx="2918656" cy="726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4ECE9-673B-46EC-A7D4-1CFFDBEAB16B}"/>
              </a:ext>
            </a:extLst>
          </p:cNvPr>
          <p:cNvSpPr/>
          <p:nvPr/>
        </p:nvSpPr>
        <p:spPr>
          <a:xfrm>
            <a:off x="4747373" y="2561968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GB" dirty="0"/>
              <a:t>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D559-A53B-45DA-917E-87666B33FD7E}"/>
              </a:ext>
            </a:extLst>
          </p:cNvPr>
          <p:cNvSpPr/>
          <p:nvPr/>
        </p:nvSpPr>
        <p:spPr>
          <a:xfrm>
            <a:off x="4747373" y="3521685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Queue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22C00-196E-4248-A30B-163BA98E9DE5}"/>
              </a:ext>
            </a:extLst>
          </p:cNvPr>
          <p:cNvSpPr/>
          <p:nvPr/>
        </p:nvSpPr>
        <p:spPr>
          <a:xfrm>
            <a:off x="4747373" y="4466888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Blob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6C4F0-573E-44C9-AB4D-4954F613F6FC}"/>
              </a:ext>
            </a:extLst>
          </p:cNvPr>
          <p:cNvSpPr/>
          <p:nvPr/>
        </p:nvSpPr>
        <p:spPr>
          <a:xfrm>
            <a:off x="4747373" y="5430339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File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1EA4FA-5093-472B-B366-9F47FDC2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04" y="2638176"/>
            <a:ext cx="529463" cy="568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772BF-7574-47BD-8592-E5EFBACED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275" y="3717406"/>
            <a:ext cx="527792" cy="334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CBC1-9327-472D-A830-CE2987CA3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13" b="96887" l="1987" r="97682">
                        <a14:foregroundMark x1="13907" y1="32685" x2="23179" y2="17899"/>
                        <a14:foregroundMark x1="25497" y1="14397" x2="41391" y2="5058"/>
                        <a14:foregroundMark x1="41391" y1="5058" x2="57947" y2="3113"/>
                        <a14:foregroundMark x1="57947" y1="3113" x2="72517" y2="14008"/>
                        <a14:foregroundMark x1="72517" y1="14008" x2="73179" y2="14786"/>
                        <a14:foregroundMark x1="13576" y1="35409" x2="2980" y2="79377"/>
                        <a14:foregroundMark x1="77483" y1="20233" x2="96689" y2="60311"/>
                        <a14:foregroundMark x1="84106" y1="31907" x2="87748" y2="40467"/>
                        <a14:foregroundMark x1="32781" y1="88327" x2="71523" y2="80156"/>
                        <a14:foregroundMark x1="71523" y1="80156" x2="72185" y2="79377"/>
                        <a14:foregroundMark x1="1987" y1="73541" x2="6623" y2="56420"/>
                        <a14:foregroundMark x1="13907" y1="89494" x2="48013" y2="96109"/>
                        <a14:foregroundMark x1="48013" y1="96109" x2="82781" y2="91440"/>
                        <a14:foregroundMark x1="82781" y1="91440" x2="90397" y2="86381"/>
                        <a14:foregroundMark x1="88079" y1="90272" x2="97351" y2="73541"/>
                        <a14:foregroundMark x1="97351" y1="73541" x2="97020" y2="70039"/>
                        <a14:foregroundMark x1="92715" y1="86770" x2="96026" y2="82490"/>
                        <a14:foregroundMark x1="5629" y1="84825" x2="27152" y2="94553"/>
                        <a14:foregroundMark x1="36093" y1="97276" x2="48013" y2="97276"/>
                        <a14:foregroundMark x1="60596" y1="96498" x2="67219" y2="94942"/>
                        <a14:foregroundMark x1="56623" y1="55642" x2="57947" y2="62646"/>
                        <a14:foregroundMark x1="75828" y1="53307" x2="80132" y2="62646"/>
                        <a14:foregroundMark x1="97682" y1="65370" x2="97682" y2="67704"/>
                        <a14:backgroundMark x1="5960" y1="21401" x2="20530" y2="7393"/>
                        <a14:backgroundMark x1="84106" y1="6615" x2="96689" y2="21790"/>
                        <a14:backgroundMark x1="96689" y1="21790" x2="96689" y2="24514"/>
                        <a14:backgroundMark x1="92715" y1="94942" x2="98344" y2="90272"/>
                        <a14:backgroundMark x1="4636" y1="93385" x2="10596" y2="96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58" y="4556711"/>
            <a:ext cx="389154" cy="445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9A785-2D10-4750-8E13-A27E01F8D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24" b="97753" l="0" r="98140">
                        <a14:foregroundMark x1="4186" y1="4494" x2="3256" y2="89326"/>
                        <a14:foregroundMark x1="24186" y1="21910" x2="78605" y2="73034"/>
                        <a14:foregroundMark x1="78605" y1="73034" x2="89302" y2="93258"/>
                        <a14:foregroundMark x1="89302" y1="93258" x2="93023" y2="96629"/>
                        <a14:foregroundMark x1="57674" y1="12360" x2="91163" y2="12921"/>
                        <a14:foregroundMark x1="97674" y1="24719" x2="97209" y2="85955"/>
                        <a14:foregroundMark x1="97209" y1="85955" x2="97674" y2="87079"/>
                        <a14:foregroundMark x1="2326" y1="9551" x2="4186" y2="32022"/>
                        <a14:foregroundMark x1="4186" y1="32022" x2="1395" y2="30899"/>
                        <a14:foregroundMark x1="3256" y1="45506" x2="1860" y2="34270"/>
                        <a14:foregroundMark x1="1860" y1="34270" x2="2791" y2="32022"/>
                        <a14:foregroundMark x1="3256" y1="92135" x2="12093" y2="98315"/>
                        <a14:foregroundMark x1="12093" y1="98315" x2="41860" y2="99438"/>
                        <a14:foregroundMark x1="41860" y1="99438" x2="70233" y2="96067"/>
                        <a14:foregroundMark x1="70233" y1="96067" x2="77674" y2="96067"/>
                        <a14:foregroundMark x1="78605" y1="97753" x2="87907" y2="97753"/>
                        <a14:foregroundMark x1="87907" y1="97753" x2="95814" y2="92135"/>
                        <a14:foregroundMark x1="95814" y1="92135" x2="95814" y2="91573"/>
                        <a14:foregroundMark x1="11163" y1="1124" x2="49302" y2="2247"/>
                        <a14:foregroundMark x1="49302" y1="5618" x2="54419" y2="15730"/>
                        <a14:foregroundMark x1="93488" y1="15730" x2="98140" y2="21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58" y="5642566"/>
            <a:ext cx="408876" cy="301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485E98-4946-4C59-BBE3-55894FF0AA38}"/>
              </a:ext>
            </a:extLst>
          </p:cNvPr>
          <p:cNvSpPr/>
          <p:nvPr/>
        </p:nvSpPr>
        <p:spPr>
          <a:xfrm>
            <a:off x="5155434" y="857966"/>
            <a:ext cx="20859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626B2F-6559-4E80-9C6A-C5CD6F7AF7B9}"/>
              </a:ext>
            </a:extLst>
          </p:cNvPr>
          <p:cNvSpPr/>
          <p:nvPr/>
        </p:nvSpPr>
        <p:spPr>
          <a:xfrm>
            <a:off x="8424432" y="5430339"/>
            <a:ext cx="3399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1000894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racle db">
            <a:extLst>
              <a:ext uri="{FF2B5EF4-FFF2-40B4-BE49-F238E27FC236}">
                <a16:creationId xmlns:a16="http://schemas.microsoft.com/office/drawing/2014/main" id="{51A02AD3-9558-415F-BAEB-5CA294DB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68" y="834690"/>
            <a:ext cx="2283995" cy="8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ysql">
            <a:extLst>
              <a:ext uri="{FF2B5EF4-FFF2-40B4-BE49-F238E27FC236}">
                <a16:creationId xmlns:a16="http://schemas.microsoft.com/office/drawing/2014/main" id="{6D3948FC-86DF-4DEE-A60A-B227529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48" y="623705"/>
            <a:ext cx="1977189" cy="10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zure sql">
            <a:extLst>
              <a:ext uri="{FF2B5EF4-FFF2-40B4-BE49-F238E27FC236}">
                <a16:creationId xmlns:a16="http://schemas.microsoft.com/office/drawing/2014/main" id="{D92B3863-C5BF-4989-A6E5-267B2D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64" y="352641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08DCC-CD3A-4207-BE9E-5712BE52852C}"/>
              </a:ext>
            </a:extLst>
          </p:cNvPr>
          <p:cNvSpPr/>
          <p:nvPr/>
        </p:nvSpPr>
        <p:spPr>
          <a:xfrm>
            <a:off x="7257105" y="5270683"/>
            <a:ext cx="3030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2416548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ata lake azure">
            <a:extLst>
              <a:ext uri="{FF2B5EF4-FFF2-40B4-BE49-F238E27FC236}">
                <a16:creationId xmlns:a16="http://schemas.microsoft.com/office/drawing/2014/main" id="{11217B4E-C5FB-4F7F-AA4E-12E64A67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2881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A30BB5-9656-4BCA-8DC7-2EEB15EAAAE0}"/>
              </a:ext>
            </a:extLst>
          </p:cNvPr>
          <p:cNvSpPr/>
          <p:nvPr/>
        </p:nvSpPr>
        <p:spPr>
          <a:xfrm>
            <a:off x="4641276" y="5401312"/>
            <a:ext cx="2909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Lake</a:t>
            </a:r>
          </a:p>
        </p:txBody>
      </p:sp>
    </p:spTree>
    <p:extLst>
      <p:ext uri="{BB962C8B-B14F-4D97-AF65-F5344CB8AC3E}">
        <p14:creationId xmlns:p14="http://schemas.microsoft.com/office/powerpoint/2010/main" val="4280332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Execution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run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FA03D-9527-439E-A8C9-649113E04793}"/>
              </a:ext>
            </a:extLst>
          </p:cNvPr>
          <p:cNvGrpSpPr/>
          <p:nvPr/>
        </p:nvGrpSpPr>
        <p:grpSpPr>
          <a:xfrm>
            <a:off x="5016000" y="1354954"/>
            <a:ext cx="2160000" cy="2160000"/>
            <a:chOff x="5016000" y="1464734"/>
            <a:chExt cx="2160000" cy="21600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51ACA75B-BB38-4682-8351-C9D1D13A26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91DA66-BF7A-4A44-A7C3-686EC8BDEF61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2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azure virtual machine">
            <a:extLst>
              <a:ext uri="{FF2B5EF4-FFF2-40B4-BE49-F238E27FC236}">
                <a16:creationId xmlns:a16="http://schemas.microsoft.com/office/drawing/2014/main" id="{546319D7-E3B0-4597-8672-2BC577E7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4" y="1551481"/>
            <a:ext cx="3383632" cy="338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fme">
            <a:extLst>
              <a:ext uri="{FF2B5EF4-FFF2-40B4-BE49-F238E27FC236}">
                <a16:creationId xmlns:a16="http://schemas.microsoft.com/office/drawing/2014/main" id="{522722C5-E625-40F0-BDEE-66C8BE116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26573" r="15394" b="25779"/>
          <a:stretch/>
        </p:blipFill>
        <p:spPr bwMode="auto">
          <a:xfrm>
            <a:off x="8824498" y="0"/>
            <a:ext cx="3367502" cy="22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esri">
            <a:extLst>
              <a:ext uri="{FF2B5EF4-FFF2-40B4-BE49-F238E27FC236}">
                <a16:creationId xmlns:a16="http://schemas.microsoft.com/office/drawing/2014/main" id="{B84DB0CA-991A-4F41-B2A1-6FCBBF583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4" b="89796" l="8371" r="89954">
                        <a14:foregroundMark x1="8371" y1="59524" x2="9437" y2="65986"/>
                        <a14:foregroundMark x1="8828" y1="49660" x2="8828" y2="52381"/>
                        <a14:foregroundMark x1="12938" y1="28231" x2="16743" y2="23469"/>
                        <a14:foregroundMark x1="34094" y1="42177" x2="35008" y2="52721"/>
                        <a14:foregroundMark x1="44901" y1="50000" x2="52664" y2="47959"/>
                        <a14:foregroundMark x1="52664" y1="47959" x2="54033" y2="48299"/>
                        <a14:foregroundMark x1="61644" y1="42177" x2="64231" y2="51020"/>
                        <a14:foregroundMark x1="77473" y1="38095" x2="75799" y2="54762"/>
                        <a14:foregroundMark x1="75799" y1="54762" x2="75799" y2="54762"/>
                        <a14:foregroundMark x1="87976" y1="40816" x2="88128" y2="54082"/>
                        <a14:foregroundMark x1="88280" y1="16327" x2="88737" y2="2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" t="10044" r="7537" b="14125"/>
          <a:stretch/>
        </p:blipFill>
        <p:spPr bwMode="auto">
          <a:xfrm>
            <a:off x="150394" y="0"/>
            <a:ext cx="3964407" cy="15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4863F3-570A-4B0F-A1FF-3A3B911F480B}"/>
              </a:ext>
            </a:extLst>
          </p:cNvPr>
          <p:cNvSpPr/>
          <p:nvPr/>
        </p:nvSpPr>
        <p:spPr>
          <a:xfrm>
            <a:off x="3625612" y="5306519"/>
            <a:ext cx="4940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2797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azurecomcdn.azureedge.net/mediahandler/acomblog/media/Default/blog/fd7cc81b-8f38-472b-b7b8-6c8da0057a89.png">
            <a:extLst>
              <a:ext uri="{FF2B5EF4-FFF2-40B4-BE49-F238E27FC236}">
                <a16:creationId xmlns:a16="http://schemas.microsoft.com/office/drawing/2014/main" id="{2194AE7A-F023-48F0-811C-5E848BD27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10" y1="33737" x2="57223" y2="34343"/>
                        <a14:foregroundMark x1="52345" y1="22626" x2="52158" y2="3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1" t="19123" r="27645" b="62249"/>
          <a:stretch/>
        </p:blipFill>
        <p:spPr bwMode="auto">
          <a:xfrm>
            <a:off x="4682289" y="2521744"/>
            <a:ext cx="2827421" cy="225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ntainer">
            <a:extLst>
              <a:ext uri="{FF2B5EF4-FFF2-40B4-BE49-F238E27FC236}">
                <a16:creationId xmlns:a16="http://schemas.microsoft.com/office/drawing/2014/main" id="{0E07B5A8-64B9-4154-9D71-9C64F64B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799" y="2521744"/>
            <a:ext cx="2270755" cy="1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83E11-4BF9-4697-9B31-126B1A9F97B0}"/>
              </a:ext>
            </a:extLst>
          </p:cNvPr>
          <p:cNvSpPr/>
          <p:nvPr/>
        </p:nvSpPr>
        <p:spPr>
          <a:xfrm>
            <a:off x="4495787" y="5306519"/>
            <a:ext cx="320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1624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24401 0.0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15BF6-B8E0-4E16-A1A3-EDE71E2B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7931" y="0"/>
            <a:ext cx="9196137" cy="68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0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Messaging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pass messages</a:t>
            </a:r>
          </a:p>
        </p:txBody>
      </p:sp>
    </p:spTree>
    <p:extLst>
      <p:ext uri="{BB962C8B-B14F-4D97-AF65-F5344CB8AC3E}">
        <p14:creationId xmlns:p14="http://schemas.microsoft.com/office/powerpoint/2010/main" val="3777813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F8DA5-1818-4CC9-82A0-2F8C8E20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44" y="2436394"/>
            <a:ext cx="1999712" cy="1985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D0774E-ED9E-43C2-9228-CC8A7E4F9E26}"/>
              </a:ext>
            </a:extLst>
          </p:cNvPr>
          <p:cNvSpPr/>
          <p:nvPr/>
        </p:nvSpPr>
        <p:spPr>
          <a:xfrm>
            <a:off x="4409480" y="5074291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BF7A0-E64A-4257-BEF0-F8650C33DB9A}"/>
              </a:ext>
            </a:extLst>
          </p:cNvPr>
          <p:cNvSpPr/>
          <p:nvPr/>
        </p:nvSpPr>
        <p:spPr>
          <a:xfrm>
            <a:off x="3667807" y="5934670"/>
            <a:ext cx="4856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Storage’s big brother</a:t>
            </a:r>
          </a:p>
        </p:txBody>
      </p:sp>
    </p:spTree>
    <p:extLst>
      <p:ext uri="{BB962C8B-B14F-4D97-AF65-F5344CB8AC3E}">
        <p14:creationId xmlns:p14="http://schemas.microsoft.com/office/powerpoint/2010/main" val="6960598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event hub">
            <a:extLst>
              <a:ext uri="{FF2B5EF4-FFF2-40B4-BE49-F238E27FC236}">
                <a16:creationId xmlns:a16="http://schemas.microsoft.com/office/drawing/2014/main" id="{27735B3A-14E4-46B1-B5EA-9FA3FD5D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57D5B-842B-46CD-AB0B-1E57C4249EA7}"/>
              </a:ext>
            </a:extLst>
          </p:cNvPr>
          <p:cNvSpPr/>
          <p:nvPr/>
        </p:nvSpPr>
        <p:spPr>
          <a:xfrm>
            <a:off x="4564428" y="5074291"/>
            <a:ext cx="3063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Hub</a:t>
            </a:r>
          </a:p>
        </p:txBody>
      </p:sp>
    </p:spTree>
    <p:extLst>
      <p:ext uri="{BB962C8B-B14F-4D97-AF65-F5344CB8AC3E}">
        <p14:creationId xmlns:p14="http://schemas.microsoft.com/office/powerpoint/2010/main" val="2884359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DF49-3181-4F91-9E2E-AA0CD8AD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my takeaway?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D6B0E-035E-49D0-A47E-F229C6D72D25}"/>
              </a:ext>
            </a:extLst>
          </p:cNvPr>
          <p:cNvSpPr txBox="1"/>
          <p:nvPr/>
        </p:nvSpPr>
        <p:spPr>
          <a:xfrm>
            <a:off x="839789" y="2068512"/>
            <a:ext cx="10982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What is and isn’t Azure</a:t>
            </a:r>
          </a:p>
          <a:p>
            <a:endParaRPr lang="en-GB" sz="4000" dirty="0"/>
          </a:p>
          <a:p>
            <a:r>
              <a:rPr lang="en-GB" sz="4000" dirty="0"/>
              <a:t>What is my tech lead going on about with subscriptions and queues?</a:t>
            </a:r>
          </a:p>
          <a:p>
            <a:endParaRPr lang="en-GB" sz="4000" dirty="0"/>
          </a:p>
          <a:p>
            <a:r>
              <a:rPr lang="en-GB" sz="4000" dirty="0"/>
              <a:t>What’s the impact on me?</a:t>
            </a:r>
          </a:p>
        </p:txBody>
      </p:sp>
    </p:spTree>
    <p:extLst>
      <p:ext uri="{BB962C8B-B14F-4D97-AF65-F5344CB8AC3E}">
        <p14:creationId xmlns:p14="http://schemas.microsoft.com/office/powerpoint/2010/main" val="86630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6B2-D205-4C32-8DCB-9498DF3E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Your developers need you!</a:t>
            </a: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D719BD96-3744-47A7-880D-695CF212A300}"/>
              </a:ext>
            </a:extLst>
          </p:cNvPr>
          <p:cNvSpPr>
            <a:spLocks noChangeAspect="1"/>
          </p:cNvSpPr>
          <p:nvPr/>
        </p:nvSpPr>
        <p:spPr>
          <a:xfrm rot="10800000">
            <a:off x="839788" y="1690688"/>
            <a:ext cx="2160000" cy="2160000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168AE-72FF-481D-A725-DFBF8CB544AE}"/>
              </a:ext>
            </a:extLst>
          </p:cNvPr>
          <p:cNvSpPr txBox="1"/>
          <p:nvPr/>
        </p:nvSpPr>
        <p:spPr>
          <a:xfrm>
            <a:off x="1297735" y="2362027"/>
            <a:ext cx="12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F6B8F-EB51-42DF-89AE-88C714095AD1}"/>
              </a:ext>
            </a:extLst>
          </p:cNvPr>
          <p:cNvGrpSpPr/>
          <p:nvPr/>
        </p:nvGrpSpPr>
        <p:grpSpPr>
          <a:xfrm>
            <a:off x="839788" y="1716635"/>
            <a:ext cx="2160000" cy="2160000"/>
            <a:chOff x="8302655" y="3263910"/>
            <a:chExt cx="2160000" cy="21600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51DF6EA4-C836-4011-9731-2E380DF91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655" y="3263910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1142D1-DFE2-48F5-AFD3-27E0E2A74798}"/>
                </a:ext>
              </a:extLst>
            </p:cNvPr>
            <p:cNvSpPr txBox="1"/>
            <p:nvPr/>
          </p:nvSpPr>
          <p:spPr>
            <a:xfrm>
              <a:off x="8647392" y="4383238"/>
              <a:ext cx="147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Infrastructure</a:t>
              </a:r>
            </a:p>
          </p:txBody>
        </p:sp>
      </p:grpSp>
      <p:pic>
        <p:nvPicPr>
          <p:cNvPr id="9" name="Picture 2" descr="Image result for server icon">
            <a:extLst>
              <a:ext uri="{FF2B5EF4-FFF2-40B4-BE49-F238E27FC236}">
                <a16:creationId xmlns:a16="http://schemas.microsoft.com/office/drawing/2014/main" id="{A40C5386-F1D0-4701-9037-2112ED38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12000" x2="76444" y2="46222"/>
                        <a14:foregroundMark x1="28889" y1="52444" x2="62222" y2="23111"/>
                        <a14:foregroundMark x1="62222" y1="23111" x2="73778" y2="16000"/>
                        <a14:foregroundMark x1="57333" y1="84889" x2="46667" y2="64000"/>
                        <a14:foregroundMark x1="48444" y1="12444" x2="46667" y2="55111"/>
                        <a14:foregroundMark x1="27556" y1="30667" x2="53333" y2="30222"/>
                        <a14:foregroundMark x1="53333" y1="30222" x2="71556" y2="30222"/>
                        <a14:foregroundMark x1="72444" y1="44889" x2="48444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5784" r="18847" b="7348"/>
          <a:stretch/>
        </p:blipFill>
        <p:spPr bwMode="auto">
          <a:xfrm>
            <a:off x="1231519" y="2796635"/>
            <a:ext cx="1284272" cy="17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E31DCF-0135-4516-A8B3-C8E49DE96BA4}"/>
              </a:ext>
            </a:extLst>
          </p:cNvPr>
          <p:cNvSpPr/>
          <p:nvPr/>
        </p:nvSpPr>
        <p:spPr>
          <a:xfrm>
            <a:off x="1884649" y="4826675"/>
            <a:ext cx="84227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DevOps, infrastructure, support 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roles for individuals in your teams 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responsibilities, culture and practices.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Insist on it </a:t>
            </a:r>
          </a:p>
        </p:txBody>
      </p:sp>
      <p:pic>
        <p:nvPicPr>
          <p:cNvPr id="1028" name="Picture 4" descr="Image result for stick person">
            <a:extLst>
              <a:ext uri="{FF2B5EF4-FFF2-40B4-BE49-F238E27FC236}">
                <a16:creationId xmlns:a16="http://schemas.microsoft.com/office/drawing/2014/main" id="{B41EC62B-EFF7-4271-989A-BCB4631A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20" y="1766687"/>
            <a:ext cx="1354689" cy="287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6DFA75-9D64-4ED7-BAEC-2405BEE7226C}"/>
              </a:ext>
            </a:extLst>
          </p:cNvPr>
          <p:cNvSpPr/>
          <p:nvPr/>
        </p:nvSpPr>
        <p:spPr>
          <a:xfrm>
            <a:off x="8593497" y="1873460"/>
            <a:ext cx="3427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and space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the new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Temptation to fall back to the traditional mindset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Particularly with project pressures</a:t>
            </a:r>
          </a:p>
        </p:txBody>
      </p:sp>
    </p:spTree>
    <p:extLst>
      <p:ext uri="{BB962C8B-B14F-4D97-AF65-F5344CB8AC3E}">
        <p14:creationId xmlns:p14="http://schemas.microsoft.com/office/powerpoint/2010/main" val="39196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10" grpId="0" uiExpand="1" build="p"/>
      <p:bldP spid="14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859C-2694-4B5C-979F-0CBCA451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5BF49-B322-43A6-ABE0-00DCA3EF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5" y="425450"/>
            <a:ext cx="8324850" cy="606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D09CB-7F3B-442A-8C23-94C665DFF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6" y="1899513"/>
            <a:ext cx="6095999" cy="31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15BF6-B8E0-4E16-A1A3-EDE71E2B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7931" y="0"/>
            <a:ext cx="9196137" cy="68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10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BB63-998F-41DA-8454-E3145EC0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990"/>
            <a:ext cx="10515600" cy="1911010"/>
          </a:xfrm>
        </p:spPr>
        <p:txBody>
          <a:bodyPr>
            <a:normAutofit/>
          </a:bodyPr>
          <a:lstStyle/>
          <a:p>
            <a:r>
              <a:rPr lang="en-GB" dirty="0"/>
              <a:t>The end : 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What questions do you have?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297AC-D05A-4A55-BB4E-C9731E26C55F}"/>
              </a:ext>
            </a:extLst>
          </p:cNvPr>
          <p:cNvSpPr/>
          <p:nvPr/>
        </p:nvSpPr>
        <p:spPr>
          <a:xfrm>
            <a:off x="487600" y="5368594"/>
            <a:ext cx="24278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It’s running again!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81D8B-4BFE-4982-83EE-07FDCD74F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50" y="5133370"/>
            <a:ext cx="160995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OMG we sold something!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454037" y="1439605"/>
            <a:ext cx="92839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19144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11137</TotalTime>
  <Words>2187</Words>
  <Application>Microsoft Office PowerPoint</Application>
  <PresentationFormat>Widescreen</PresentationFormat>
  <Paragraphs>898</Paragraphs>
  <Slides>87</Slides>
  <Notes>82</Notes>
  <HiddenSlides>3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Lucida Handwriting</vt:lpstr>
      <vt:lpstr>Office Theme</vt:lpstr>
      <vt:lpstr>Azure for “Normal” People - Remote Edition -</vt:lpstr>
      <vt:lpstr>Azure for “Normal” People</vt:lpstr>
      <vt:lpstr>PowerPoint Presentation</vt:lpstr>
      <vt:lpstr>Change</vt:lpstr>
      <vt:lpstr>Poetic license has been taken Ask questions – come off mute, or ask in chat Break  Remote Edition: If PowerPoint diagramming doesn’t work for you, abandon it</vt:lpstr>
      <vt:lpstr>The Cloud</vt:lpstr>
      <vt:lpstr>PowerPoint Presentation</vt:lpstr>
      <vt:lpstr>PowerPoint Presentation</vt:lpstr>
      <vt:lpstr>OMG we sold something!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They want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now we have a system that gives heights of residential buildings</vt:lpstr>
      <vt:lpstr>PowerPoint Presentation</vt:lpstr>
      <vt:lpstr>PowerPoint Presentation</vt:lpstr>
      <vt:lpstr>PowerPoint Presentation</vt:lpstr>
      <vt:lpstr>They want even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Done!</vt:lpstr>
      <vt:lpstr>PowerPoint Presentation</vt:lpstr>
      <vt:lpstr>Breaking News!!!!! Again! OS’ new service is even more awesome!</vt:lpstr>
      <vt:lpstr>Done!</vt:lpstr>
      <vt:lpstr>Storage things</vt:lpstr>
      <vt:lpstr>PowerPoint Presentation</vt:lpstr>
      <vt:lpstr>PowerPoint Presentation</vt:lpstr>
      <vt:lpstr>PowerPoint Presentation</vt:lpstr>
      <vt:lpstr>Execution Environments</vt:lpstr>
      <vt:lpstr>PowerPoint Presentation</vt:lpstr>
      <vt:lpstr>PowerPoint Presentation</vt:lpstr>
      <vt:lpstr>Messaging things</vt:lpstr>
      <vt:lpstr>PowerPoint Presentation</vt:lpstr>
      <vt:lpstr>PowerPoint Presentation</vt:lpstr>
      <vt:lpstr>What’s my takeaway?</vt:lpstr>
      <vt:lpstr>Your developers need you!</vt:lpstr>
      <vt:lpstr>Common Engineering</vt:lpstr>
      <vt:lpstr>PowerPoint Presentation</vt:lpstr>
      <vt:lpstr>The end : )  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for “Normal” People</dc:title>
  <dc:creator>Teresa Binks</dc:creator>
  <cp:lastModifiedBy>Teresa Binks</cp:lastModifiedBy>
  <cp:revision>160</cp:revision>
  <cp:lastPrinted>2019-04-02T15:58:58Z</cp:lastPrinted>
  <dcterms:created xsi:type="dcterms:W3CDTF">2018-10-02T10:24:30Z</dcterms:created>
  <dcterms:modified xsi:type="dcterms:W3CDTF">2020-11-29T19:33:34Z</dcterms:modified>
</cp:coreProperties>
</file>